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5"/>
    <p:sldMasterId id="2147483664" r:id="rId6"/>
    <p:sldMasterId id="2147483692" r:id="rId7"/>
    <p:sldMasterId id="2147483706" r:id="rId8"/>
  </p:sldMasterIdLst>
  <p:notesMasterIdLst>
    <p:notesMasterId r:id="rId26"/>
  </p:notesMasterIdLst>
  <p:handoutMasterIdLst>
    <p:handoutMasterId r:id="rId27"/>
  </p:handoutMasterIdLst>
  <p:sldIdLst>
    <p:sldId id="256" r:id="rId9"/>
    <p:sldId id="258" r:id="rId10"/>
    <p:sldId id="326" r:id="rId11"/>
    <p:sldId id="324" r:id="rId12"/>
    <p:sldId id="325" r:id="rId13"/>
    <p:sldId id="259" r:id="rId14"/>
    <p:sldId id="327" r:id="rId15"/>
    <p:sldId id="271" r:id="rId16"/>
    <p:sldId id="322" r:id="rId17"/>
    <p:sldId id="323" r:id="rId18"/>
    <p:sldId id="328" r:id="rId19"/>
    <p:sldId id="272" r:id="rId20"/>
    <p:sldId id="277" r:id="rId21"/>
    <p:sldId id="276" r:id="rId22"/>
    <p:sldId id="283" r:id="rId23"/>
    <p:sldId id="289"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IAA Orange 16:9" id="{8574CD1C-97A2-4A77-8BBB-8C0C95016773}">
          <p14:sldIdLst>
            <p14:sldId id="256"/>
            <p14:sldId id="258"/>
            <p14:sldId id="326"/>
            <p14:sldId id="324"/>
            <p14:sldId id="325"/>
            <p14:sldId id="259"/>
            <p14:sldId id="327"/>
            <p14:sldId id="271"/>
            <p14:sldId id="322"/>
            <p14:sldId id="323"/>
            <p14:sldId id="328"/>
            <p14:sldId id="272"/>
            <p14:sldId id="277"/>
            <p14:sldId id="276"/>
            <p14:sldId id="283"/>
            <p14:sldId id="289"/>
            <p14:sldId id="282"/>
          </p14:sldIdLst>
        </p14:section>
        <p14:section name="Instructions" id="{25F0BE44-6D5C-4DF7-96B9-C4C018FFB9C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53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2AF2C2-A9C6-4D0F-B03A-032494FDFF89}" v="1" dt="2025-04-02T00:43:47.412"/>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404" autoAdjust="0"/>
  </p:normalViewPr>
  <p:slideViewPr>
    <p:cSldViewPr snapToGrid="0">
      <p:cViewPr varScale="1">
        <p:scale>
          <a:sx n="71" d="100"/>
          <a:sy n="71" d="100"/>
        </p:scale>
        <p:origin x="376" y="36"/>
      </p:cViewPr>
      <p:guideLst/>
    </p:cSldViewPr>
  </p:slideViewPr>
  <p:notesTextViewPr>
    <p:cViewPr>
      <p:scale>
        <a:sx n="1" d="1"/>
        <a:sy n="1" d="1"/>
      </p:scale>
      <p:origin x="0" y="0"/>
    </p:cViewPr>
  </p:notesTextViewPr>
  <p:notesViewPr>
    <p:cSldViewPr snapToGrid="0">
      <p:cViewPr varScale="1">
        <p:scale>
          <a:sx n="82" d="100"/>
          <a:sy n="82" d="100"/>
        </p:scale>
        <p:origin x="176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HAZEL" userId="9c90a8c8-07eb-463b-9700-5ace45e69e18" providerId="ADAL" clId="{7B2AF2C2-A9C6-4D0F-B03A-032494FDFF89}"/>
    <pc:docChg chg="undo redo custSel modSld">
      <pc:chgData name="Jessica HAZEL" userId="9c90a8c8-07eb-463b-9700-5ace45e69e18" providerId="ADAL" clId="{7B2AF2C2-A9C6-4D0F-B03A-032494FDFF89}" dt="2025-04-02T00:46:24.329" v="46" actId="14100"/>
      <pc:docMkLst>
        <pc:docMk/>
      </pc:docMkLst>
      <pc:sldChg chg="modSp mod">
        <pc:chgData name="Jessica HAZEL" userId="9c90a8c8-07eb-463b-9700-5ace45e69e18" providerId="ADAL" clId="{7B2AF2C2-A9C6-4D0F-B03A-032494FDFF89}" dt="2025-04-02T00:37:57.546" v="0" actId="20577"/>
        <pc:sldMkLst>
          <pc:docMk/>
          <pc:sldMk cId="1587621301" sldId="256"/>
        </pc:sldMkLst>
        <pc:spChg chg="mod">
          <ac:chgData name="Jessica HAZEL" userId="9c90a8c8-07eb-463b-9700-5ace45e69e18" providerId="ADAL" clId="{7B2AF2C2-A9C6-4D0F-B03A-032494FDFF89}" dt="2025-04-02T00:37:57.546" v="0" actId="20577"/>
          <ac:spMkLst>
            <pc:docMk/>
            <pc:sldMk cId="1587621301" sldId="256"/>
            <ac:spMk id="3" creationId="{D20E3A2D-67BE-4608-970E-AF8BB1CC13C7}"/>
          </ac:spMkLst>
        </pc:spChg>
      </pc:sldChg>
      <pc:sldChg chg="addSp delSp modSp mod">
        <pc:chgData name="Jessica HAZEL" userId="9c90a8c8-07eb-463b-9700-5ace45e69e18" providerId="ADAL" clId="{7B2AF2C2-A9C6-4D0F-B03A-032494FDFF89}" dt="2025-04-02T00:44:05.273" v="35" actId="1076"/>
        <pc:sldMkLst>
          <pc:docMk/>
          <pc:sldMk cId="1137469460" sldId="259"/>
        </pc:sldMkLst>
        <pc:spChg chg="add mod">
          <ac:chgData name="Jessica HAZEL" userId="9c90a8c8-07eb-463b-9700-5ace45e69e18" providerId="ADAL" clId="{7B2AF2C2-A9C6-4D0F-B03A-032494FDFF89}" dt="2025-04-02T00:44:05.273" v="35" actId="1076"/>
          <ac:spMkLst>
            <pc:docMk/>
            <pc:sldMk cId="1137469460" sldId="259"/>
            <ac:spMk id="2" creationId="{EFB00697-DAC7-350C-E3D0-4CF6BD13692A}"/>
          </ac:spMkLst>
        </pc:spChg>
        <pc:spChg chg="del">
          <ac:chgData name="Jessica HAZEL" userId="9c90a8c8-07eb-463b-9700-5ace45e69e18" providerId="ADAL" clId="{7B2AF2C2-A9C6-4D0F-B03A-032494FDFF89}" dt="2025-04-02T00:43:41.573" v="33" actId="478"/>
          <ac:spMkLst>
            <pc:docMk/>
            <pc:sldMk cId="1137469460" sldId="259"/>
            <ac:spMk id="4" creationId="{534BA54E-33AF-4113-AA88-3A811B78C544}"/>
          </ac:spMkLst>
        </pc:spChg>
      </pc:sldChg>
      <pc:sldChg chg="modSp mod">
        <pc:chgData name="Jessica HAZEL" userId="9c90a8c8-07eb-463b-9700-5ace45e69e18" providerId="ADAL" clId="{7B2AF2C2-A9C6-4D0F-B03A-032494FDFF89}" dt="2025-04-02T00:44:41.618" v="40" actId="20577"/>
        <pc:sldMkLst>
          <pc:docMk/>
          <pc:sldMk cId="2193632092" sldId="271"/>
        </pc:sldMkLst>
        <pc:spChg chg="mod">
          <ac:chgData name="Jessica HAZEL" userId="9c90a8c8-07eb-463b-9700-5ace45e69e18" providerId="ADAL" clId="{7B2AF2C2-A9C6-4D0F-B03A-032494FDFF89}" dt="2025-04-02T00:44:41.618" v="40" actId="20577"/>
          <ac:spMkLst>
            <pc:docMk/>
            <pc:sldMk cId="2193632092" sldId="271"/>
            <ac:spMk id="2" creationId="{773B793C-939C-4315-AAC1-622ED14806CD}"/>
          </ac:spMkLst>
        </pc:spChg>
        <pc:picChg chg="mod">
          <ac:chgData name="Jessica HAZEL" userId="9c90a8c8-07eb-463b-9700-5ace45e69e18" providerId="ADAL" clId="{7B2AF2C2-A9C6-4D0F-B03A-032494FDFF89}" dt="2025-04-02T00:44:38.531" v="39" actId="1076"/>
          <ac:picMkLst>
            <pc:docMk/>
            <pc:sldMk cId="2193632092" sldId="271"/>
            <ac:picMk id="8" creationId="{16EE4252-C6BE-6AB9-34C4-789F0046166F}"/>
          </ac:picMkLst>
        </pc:picChg>
      </pc:sldChg>
      <pc:sldChg chg="delSp mod">
        <pc:chgData name="Jessica HAZEL" userId="9c90a8c8-07eb-463b-9700-5ace45e69e18" providerId="ADAL" clId="{7B2AF2C2-A9C6-4D0F-B03A-032494FDFF89}" dt="2025-04-02T00:45:22.731" v="44" actId="478"/>
        <pc:sldMkLst>
          <pc:docMk/>
          <pc:sldMk cId="795440829" sldId="272"/>
        </pc:sldMkLst>
        <pc:spChg chg="del">
          <ac:chgData name="Jessica HAZEL" userId="9c90a8c8-07eb-463b-9700-5ace45e69e18" providerId="ADAL" clId="{7B2AF2C2-A9C6-4D0F-B03A-032494FDFF89}" dt="2025-04-02T00:45:22.731" v="44" actId="478"/>
          <ac:spMkLst>
            <pc:docMk/>
            <pc:sldMk cId="795440829" sldId="272"/>
            <ac:spMk id="2" creationId="{773B793C-939C-4315-AAC1-622ED14806CD}"/>
          </ac:spMkLst>
        </pc:spChg>
      </pc:sldChg>
      <pc:sldChg chg="delSp mod">
        <pc:chgData name="Jessica HAZEL" userId="9c90a8c8-07eb-463b-9700-5ace45e69e18" providerId="ADAL" clId="{7B2AF2C2-A9C6-4D0F-B03A-032494FDFF89}" dt="2025-04-02T00:39:53.752" v="4" actId="478"/>
        <pc:sldMkLst>
          <pc:docMk/>
          <pc:sldMk cId="2708955667" sldId="276"/>
        </pc:sldMkLst>
        <pc:spChg chg="del">
          <ac:chgData name="Jessica HAZEL" userId="9c90a8c8-07eb-463b-9700-5ace45e69e18" providerId="ADAL" clId="{7B2AF2C2-A9C6-4D0F-B03A-032494FDFF89}" dt="2025-04-02T00:39:53.752" v="4" actId="478"/>
          <ac:spMkLst>
            <pc:docMk/>
            <pc:sldMk cId="2708955667" sldId="276"/>
            <ac:spMk id="4" creationId="{00000000-0000-0000-0000-000000000000}"/>
          </ac:spMkLst>
        </pc:spChg>
      </pc:sldChg>
      <pc:sldChg chg="delSp mod">
        <pc:chgData name="Jessica HAZEL" userId="9c90a8c8-07eb-463b-9700-5ace45e69e18" providerId="ADAL" clId="{7B2AF2C2-A9C6-4D0F-B03A-032494FDFF89}" dt="2025-04-02T00:39:43.535" v="3" actId="478"/>
        <pc:sldMkLst>
          <pc:docMk/>
          <pc:sldMk cId="2739935429" sldId="277"/>
        </pc:sldMkLst>
        <pc:spChg chg="del">
          <ac:chgData name="Jessica HAZEL" userId="9c90a8c8-07eb-463b-9700-5ace45e69e18" providerId="ADAL" clId="{7B2AF2C2-A9C6-4D0F-B03A-032494FDFF89}" dt="2025-04-02T00:39:43.535" v="3" actId="478"/>
          <ac:spMkLst>
            <pc:docMk/>
            <pc:sldMk cId="2739935429" sldId="277"/>
            <ac:spMk id="4" creationId="{00000000-0000-0000-0000-000000000000}"/>
          </ac:spMkLst>
        </pc:spChg>
      </pc:sldChg>
      <pc:sldChg chg="delSp mod">
        <pc:chgData name="Jessica HAZEL" userId="9c90a8c8-07eb-463b-9700-5ace45e69e18" providerId="ADAL" clId="{7B2AF2C2-A9C6-4D0F-B03A-032494FDFF89}" dt="2025-04-02T00:40:08.385" v="5" actId="478"/>
        <pc:sldMkLst>
          <pc:docMk/>
          <pc:sldMk cId="2283647378" sldId="289"/>
        </pc:sldMkLst>
        <pc:spChg chg="del">
          <ac:chgData name="Jessica HAZEL" userId="9c90a8c8-07eb-463b-9700-5ace45e69e18" providerId="ADAL" clId="{7B2AF2C2-A9C6-4D0F-B03A-032494FDFF89}" dt="2025-04-02T00:40:08.385" v="5" actId="478"/>
          <ac:spMkLst>
            <pc:docMk/>
            <pc:sldMk cId="2283647378" sldId="289"/>
            <ac:spMk id="4" creationId="{00000000-0000-0000-0000-000000000000}"/>
          </ac:spMkLst>
        </pc:spChg>
      </pc:sldChg>
      <pc:sldChg chg="delSp mod">
        <pc:chgData name="Jessica HAZEL" userId="9c90a8c8-07eb-463b-9700-5ace45e69e18" providerId="ADAL" clId="{7B2AF2C2-A9C6-4D0F-B03A-032494FDFF89}" dt="2025-04-02T00:45:01.484" v="41" actId="478"/>
        <pc:sldMkLst>
          <pc:docMk/>
          <pc:sldMk cId="888881646" sldId="322"/>
        </pc:sldMkLst>
        <pc:spChg chg="del">
          <ac:chgData name="Jessica HAZEL" userId="9c90a8c8-07eb-463b-9700-5ace45e69e18" providerId="ADAL" clId="{7B2AF2C2-A9C6-4D0F-B03A-032494FDFF89}" dt="2025-04-02T00:45:01.484" v="41" actId="478"/>
          <ac:spMkLst>
            <pc:docMk/>
            <pc:sldMk cId="888881646" sldId="322"/>
            <ac:spMk id="2" creationId="{58F77C02-658A-6D52-69A7-577AB126681A}"/>
          </ac:spMkLst>
        </pc:spChg>
        <pc:spChg chg="del">
          <ac:chgData name="Jessica HAZEL" userId="9c90a8c8-07eb-463b-9700-5ace45e69e18" providerId="ADAL" clId="{7B2AF2C2-A9C6-4D0F-B03A-032494FDFF89}" dt="2025-04-02T00:39:18.424" v="2" actId="478"/>
          <ac:spMkLst>
            <pc:docMk/>
            <pc:sldMk cId="888881646" sldId="322"/>
            <ac:spMk id="4" creationId="{7462C943-D889-FDC7-1DF6-3B41951BB79E}"/>
          </ac:spMkLst>
        </pc:spChg>
      </pc:sldChg>
      <pc:sldChg chg="delSp mod">
        <pc:chgData name="Jessica HAZEL" userId="9c90a8c8-07eb-463b-9700-5ace45e69e18" providerId="ADAL" clId="{7B2AF2C2-A9C6-4D0F-B03A-032494FDFF89}" dt="2025-04-02T00:45:09.075" v="42" actId="478"/>
        <pc:sldMkLst>
          <pc:docMk/>
          <pc:sldMk cId="3172231778" sldId="323"/>
        </pc:sldMkLst>
        <pc:spChg chg="del">
          <ac:chgData name="Jessica HAZEL" userId="9c90a8c8-07eb-463b-9700-5ace45e69e18" providerId="ADAL" clId="{7B2AF2C2-A9C6-4D0F-B03A-032494FDFF89}" dt="2025-04-02T00:45:09.075" v="42" actId="478"/>
          <ac:spMkLst>
            <pc:docMk/>
            <pc:sldMk cId="3172231778" sldId="323"/>
            <ac:spMk id="2" creationId="{DD0B30BA-4677-7C86-DAA1-3491035C8639}"/>
          </ac:spMkLst>
        </pc:spChg>
        <pc:spChg chg="del">
          <ac:chgData name="Jessica HAZEL" userId="9c90a8c8-07eb-463b-9700-5ace45e69e18" providerId="ADAL" clId="{7B2AF2C2-A9C6-4D0F-B03A-032494FDFF89}" dt="2025-04-02T00:39:09.691" v="1" actId="478"/>
          <ac:spMkLst>
            <pc:docMk/>
            <pc:sldMk cId="3172231778" sldId="323"/>
            <ac:spMk id="4" creationId="{9422EE4A-6199-6D60-298C-6744CF4A8C27}"/>
          </ac:spMkLst>
        </pc:spChg>
      </pc:sldChg>
      <pc:sldChg chg="addSp delSp modSp mod">
        <pc:chgData name="Jessica HAZEL" userId="9c90a8c8-07eb-463b-9700-5ace45e69e18" providerId="ADAL" clId="{7B2AF2C2-A9C6-4D0F-B03A-032494FDFF89}" dt="2025-04-02T00:46:24.329" v="46" actId="14100"/>
        <pc:sldMkLst>
          <pc:docMk/>
          <pc:sldMk cId="1116278360" sldId="324"/>
        </pc:sldMkLst>
        <pc:spChg chg="add del">
          <ac:chgData name="Jessica HAZEL" userId="9c90a8c8-07eb-463b-9700-5ace45e69e18" providerId="ADAL" clId="{7B2AF2C2-A9C6-4D0F-B03A-032494FDFF89}" dt="2025-04-02T00:42:27.667" v="28" actId="478"/>
          <ac:spMkLst>
            <pc:docMk/>
            <pc:sldMk cId="1116278360" sldId="324"/>
            <ac:spMk id="2" creationId="{C248323D-C60E-99CE-53BF-BDF72192967D}"/>
          </ac:spMkLst>
        </pc:spChg>
        <pc:spChg chg="add del mod">
          <ac:chgData name="Jessica HAZEL" userId="9c90a8c8-07eb-463b-9700-5ace45e69e18" providerId="ADAL" clId="{7B2AF2C2-A9C6-4D0F-B03A-032494FDFF89}" dt="2025-04-02T00:46:24.329" v="46" actId="14100"/>
          <ac:spMkLst>
            <pc:docMk/>
            <pc:sldMk cId="1116278360" sldId="324"/>
            <ac:spMk id="3" creationId="{115B2275-C509-B799-6774-9C7FA910C091}"/>
          </ac:spMkLst>
        </pc:spChg>
        <pc:spChg chg="del">
          <ac:chgData name="Jessica HAZEL" userId="9c90a8c8-07eb-463b-9700-5ace45e69e18" providerId="ADAL" clId="{7B2AF2C2-A9C6-4D0F-B03A-032494FDFF89}" dt="2025-04-02T00:42:44.036" v="31" actId="478"/>
          <ac:spMkLst>
            <pc:docMk/>
            <pc:sldMk cId="1116278360" sldId="324"/>
            <ac:spMk id="4" creationId="{898DBC6B-F33F-AB50-58CD-3DBA15567BA0}"/>
          </ac:spMkLst>
        </pc:spChg>
        <pc:spChg chg="add del mod">
          <ac:chgData name="Jessica HAZEL" userId="9c90a8c8-07eb-463b-9700-5ace45e69e18" providerId="ADAL" clId="{7B2AF2C2-A9C6-4D0F-B03A-032494FDFF89}" dt="2025-04-02T00:40:47.105" v="8" actId="478"/>
          <ac:spMkLst>
            <pc:docMk/>
            <pc:sldMk cId="1116278360" sldId="324"/>
            <ac:spMk id="7" creationId="{48E467DC-A1D7-3E1C-D14C-72CF96A80438}"/>
          </ac:spMkLst>
        </pc:spChg>
        <pc:spChg chg="add del mod">
          <ac:chgData name="Jessica HAZEL" userId="9c90a8c8-07eb-463b-9700-5ace45e69e18" providerId="ADAL" clId="{7B2AF2C2-A9C6-4D0F-B03A-032494FDFF89}" dt="2025-04-02T00:41:20.154" v="12" actId="478"/>
          <ac:spMkLst>
            <pc:docMk/>
            <pc:sldMk cId="1116278360" sldId="324"/>
            <ac:spMk id="9" creationId="{E6E83773-D055-C585-B736-F7016D64E100}"/>
          </ac:spMkLst>
        </pc:spChg>
        <pc:spChg chg="add del">
          <ac:chgData name="Jessica HAZEL" userId="9c90a8c8-07eb-463b-9700-5ace45e69e18" providerId="ADAL" clId="{7B2AF2C2-A9C6-4D0F-B03A-032494FDFF89}" dt="2025-04-02T00:41:44.576" v="17" actId="22"/>
          <ac:spMkLst>
            <pc:docMk/>
            <pc:sldMk cId="1116278360" sldId="324"/>
            <ac:spMk id="11" creationId="{F256D444-11A0-BDD0-6A71-2BFBCDEC90A4}"/>
          </ac:spMkLst>
        </pc:spChg>
      </pc:sldChg>
      <pc:sldChg chg="delSp mod">
        <pc:chgData name="Jessica HAZEL" userId="9c90a8c8-07eb-463b-9700-5ace45e69e18" providerId="ADAL" clId="{7B2AF2C2-A9C6-4D0F-B03A-032494FDFF89}" dt="2025-04-02T00:42:59.711" v="32" actId="478"/>
        <pc:sldMkLst>
          <pc:docMk/>
          <pc:sldMk cId="3887051089" sldId="325"/>
        </pc:sldMkLst>
        <pc:spChg chg="del">
          <ac:chgData name="Jessica HAZEL" userId="9c90a8c8-07eb-463b-9700-5ace45e69e18" providerId="ADAL" clId="{7B2AF2C2-A9C6-4D0F-B03A-032494FDFF89}" dt="2025-04-02T00:42:59.711" v="32" actId="478"/>
          <ac:spMkLst>
            <pc:docMk/>
            <pc:sldMk cId="3887051089" sldId="325"/>
            <ac:spMk id="4" creationId="{C5F7FB13-6F1A-F2C2-3D67-127DCC800239}"/>
          </ac:spMkLst>
        </pc:spChg>
      </pc:sldChg>
      <pc:sldChg chg="delSp mod">
        <pc:chgData name="Jessica HAZEL" userId="9c90a8c8-07eb-463b-9700-5ace45e69e18" providerId="ADAL" clId="{7B2AF2C2-A9C6-4D0F-B03A-032494FDFF89}" dt="2025-04-02T00:40:33.635" v="6" actId="478"/>
        <pc:sldMkLst>
          <pc:docMk/>
          <pc:sldMk cId="2813232137" sldId="326"/>
        </pc:sldMkLst>
        <pc:spChg chg="del">
          <ac:chgData name="Jessica HAZEL" userId="9c90a8c8-07eb-463b-9700-5ace45e69e18" providerId="ADAL" clId="{7B2AF2C2-A9C6-4D0F-B03A-032494FDFF89}" dt="2025-04-02T00:40:33.635" v="6" actId="478"/>
          <ac:spMkLst>
            <pc:docMk/>
            <pc:sldMk cId="2813232137" sldId="326"/>
            <ac:spMk id="3" creationId="{DE85E821-C6AF-E121-F949-DA97889791B4}"/>
          </ac:spMkLst>
        </pc:spChg>
      </pc:sldChg>
      <pc:sldChg chg="delSp mod">
        <pc:chgData name="Jessica HAZEL" userId="9c90a8c8-07eb-463b-9700-5ace45e69e18" providerId="ADAL" clId="{7B2AF2C2-A9C6-4D0F-B03A-032494FDFF89}" dt="2025-04-02T00:44:27.416" v="38" actId="478"/>
        <pc:sldMkLst>
          <pc:docMk/>
          <pc:sldMk cId="3908833316" sldId="327"/>
        </pc:sldMkLst>
        <pc:spChg chg="del">
          <ac:chgData name="Jessica HAZEL" userId="9c90a8c8-07eb-463b-9700-5ace45e69e18" providerId="ADAL" clId="{7B2AF2C2-A9C6-4D0F-B03A-032494FDFF89}" dt="2025-04-02T00:44:24.325" v="37" actId="478"/>
          <ac:spMkLst>
            <pc:docMk/>
            <pc:sldMk cId="3908833316" sldId="327"/>
            <ac:spMk id="2" creationId="{D1DE65B9-F762-D9D5-4CF4-70F45480284F}"/>
          </ac:spMkLst>
        </pc:spChg>
        <pc:spChg chg="del">
          <ac:chgData name="Jessica HAZEL" userId="9c90a8c8-07eb-463b-9700-5ace45e69e18" providerId="ADAL" clId="{7B2AF2C2-A9C6-4D0F-B03A-032494FDFF89}" dt="2025-04-02T00:44:27.416" v="38" actId="478"/>
          <ac:spMkLst>
            <pc:docMk/>
            <pc:sldMk cId="3908833316" sldId="327"/>
            <ac:spMk id="3" creationId="{D06F43B8-CBC4-8343-E7C9-61E72D9F47B6}"/>
          </ac:spMkLst>
        </pc:spChg>
        <pc:spChg chg="del">
          <ac:chgData name="Jessica HAZEL" userId="9c90a8c8-07eb-463b-9700-5ace45e69e18" providerId="ADAL" clId="{7B2AF2C2-A9C6-4D0F-B03A-032494FDFF89}" dt="2025-04-02T00:44:16.246" v="36" actId="478"/>
          <ac:spMkLst>
            <pc:docMk/>
            <pc:sldMk cId="3908833316" sldId="327"/>
            <ac:spMk id="4" creationId="{50AE9BD5-8F70-1210-1543-66F37E62FC47}"/>
          </ac:spMkLst>
        </pc:spChg>
      </pc:sldChg>
      <pc:sldChg chg="delSp mod">
        <pc:chgData name="Jessica HAZEL" userId="9c90a8c8-07eb-463b-9700-5ace45e69e18" providerId="ADAL" clId="{7B2AF2C2-A9C6-4D0F-B03A-032494FDFF89}" dt="2025-04-02T00:45:15.186" v="43" actId="478"/>
        <pc:sldMkLst>
          <pc:docMk/>
          <pc:sldMk cId="2003920666" sldId="328"/>
        </pc:sldMkLst>
        <pc:spChg chg="del">
          <ac:chgData name="Jessica HAZEL" userId="9c90a8c8-07eb-463b-9700-5ace45e69e18" providerId="ADAL" clId="{7B2AF2C2-A9C6-4D0F-B03A-032494FDFF89}" dt="2025-04-02T00:45:15.186" v="43" actId="478"/>
          <ac:spMkLst>
            <pc:docMk/>
            <pc:sldMk cId="2003920666" sldId="328"/>
            <ac:spMk id="2" creationId="{71C0798D-E813-D656-C63D-943BDF897983}"/>
          </ac:spMkLst>
        </pc:spChg>
      </pc:sldChg>
    </pc:docChg>
  </pc:docChgLst>
  <pc:docChgLst>
    <pc:chgData name="Tom ALLEN" userId="3ce34a0b-69a0-49fa-ac8a-32e62650a335" providerId="ADAL" clId="{5F502B19-2651-4718-8929-9883AF46F1FF}"/>
    <pc:docChg chg="undo custSel addSld delSld modSld sldOrd modSection">
      <pc:chgData name="Tom ALLEN" userId="3ce34a0b-69a0-49fa-ac8a-32e62650a335" providerId="ADAL" clId="{5F502B19-2651-4718-8929-9883AF46F1FF}" dt="2025-03-31T06:07:11.528" v="1110" actId="20577"/>
      <pc:docMkLst>
        <pc:docMk/>
      </pc:docMkLst>
      <pc:sldChg chg="modSp mod">
        <pc:chgData name="Tom ALLEN" userId="3ce34a0b-69a0-49fa-ac8a-32e62650a335" providerId="ADAL" clId="{5F502B19-2651-4718-8929-9883AF46F1FF}" dt="2025-03-31T03:27:29.750" v="1027" actId="1076"/>
        <pc:sldMkLst>
          <pc:docMk/>
          <pc:sldMk cId="1587621301" sldId="256"/>
        </pc:sldMkLst>
        <pc:spChg chg="mod">
          <ac:chgData name="Tom ALLEN" userId="3ce34a0b-69a0-49fa-ac8a-32e62650a335" providerId="ADAL" clId="{5F502B19-2651-4718-8929-9883AF46F1FF}" dt="2025-03-31T03:27:29.750" v="1027" actId="1076"/>
          <ac:spMkLst>
            <pc:docMk/>
            <pc:sldMk cId="1587621301" sldId="256"/>
            <ac:spMk id="2" creationId="{A5BE4B70-E2D6-4B0D-83B5-E4F9BB0C1722}"/>
          </ac:spMkLst>
        </pc:spChg>
      </pc:sldChg>
      <pc:sldChg chg="modSp mod">
        <pc:chgData name="Tom ALLEN" userId="3ce34a0b-69a0-49fa-ac8a-32e62650a335" providerId="ADAL" clId="{5F502B19-2651-4718-8929-9883AF46F1FF}" dt="2025-03-30T23:20:31.930" v="500" actId="20577"/>
        <pc:sldMkLst>
          <pc:docMk/>
          <pc:sldMk cId="114204808" sldId="258"/>
        </pc:sldMkLst>
        <pc:spChg chg="mod">
          <ac:chgData name="Tom ALLEN" userId="3ce34a0b-69a0-49fa-ac8a-32e62650a335" providerId="ADAL" clId="{5F502B19-2651-4718-8929-9883AF46F1FF}" dt="2025-03-30T23:20:31.930" v="500" actId="20577"/>
          <ac:spMkLst>
            <pc:docMk/>
            <pc:sldMk cId="114204808" sldId="258"/>
            <ac:spMk id="3" creationId="{DF583347-510D-457E-9222-8202D010D666}"/>
          </ac:spMkLst>
        </pc:spChg>
        <pc:spChg chg="mod">
          <ac:chgData name="Tom ALLEN" userId="3ce34a0b-69a0-49fa-ac8a-32e62650a335" providerId="ADAL" clId="{5F502B19-2651-4718-8929-9883AF46F1FF}" dt="2025-03-30T23:15:10.828" v="435" actId="20577"/>
          <ac:spMkLst>
            <pc:docMk/>
            <pc:sldMk cId="114204808" sldId="258"/>
            <ac:spMk id="4" creationId="{00F527FF-4381-4FCB-80D0-C528AA1734D3}"/>
          </ac:spMkLst>
        </pc:spChg>
      </pc:sldChg>
      <pc:sldChg chg="modSp mod">
        <pc:chgData name="Tom ALLEN" userId="3ce34a0b-69a0-49fa-ac8a-32e62650a335" providerId="ADAL" clId="{5F502B19-2651-4718-8929-9883AF46F1FF}" dt="2025-03-30T23:15:55.914" v="448" actId="20577"/>
        <pc:sldMkLst>
          <pc:docMk/>
          <pc:sldMk cId="2193632092" sldId="271"/>
        </pc:sldMkLst>
        <pc:spChg chg="mod">
          <ac:chgData name="Tom ALLEN" userId="3ce34a0b-69a0-49fa-ac8a-32e62650a335" providerId="ADAL" clId="{5F502B19-2651-4718-8929-9883AF46F1FF}" dt="2025-03-30T23:15:55.914" v="448" actId="20577"/>
          <ac:spMkLst>
            <pc:docMk/>
            <pc:sldMk cId="2193632092" sldId="271"/>
            <ac:spMk id="2" creationId="{773B793C-939C-4315-AAC1-622ED14806CD}"/>
          </ac:spMkLst>
        </pc:spChg>
      </pc:sldChg>
      <pc:sldChg chg="del">
        <pc:chgData name="Tom ALLEN" userId="3ce34a0b-69a0-49fa-ac8a-32e62650a335" providerId="ADAL" clId="{5F502B19-2651-4718-8929-9883AF46F1FF}" dt="2025-03-31T03:53:34.642" v="1032" actId="2696"/>
        <pc:sldMkLst>
          <pc:docMk/>
          <pc:sldMk cId="96400641" sldId="274"/>
        </pc:sldMkLst>
      </pc:sldChg>
      <pc:sldChg chg="modSp mod">
        <pc:chgData name="Tom ALLEN" userId="3ce34a0b-69a0-49fa-ac8a-32e62650a335" providerId="ADAL" clId="{5F502B19-2651-4718-8929-9883AF46F1FF}" dt="2025-03-31T01:51:36.859" v="740" actId="20577"/>
        <pc:sldMkLst>
          <pc:docMk/>
          <pc:sldMk cId="2708955667" sldId="276"/>
        </pc:sldMkLst>
        <pc:spChg chg="mod">
          <ac:chgData name="Tom ALLEN" userId="3ce34a0b-69a0-49fa-ac8a-32e62650a335" providerId="ADAL" clId="{5F502B19-2651-4718-8929-9883AF46F1FF}" dt="2025-03-31T01:51:31.375" v="708" actId="403"/>
          <ac:spMkLst>
            <pc:docMk/>
            <pc:sldMk cId="2708955667" sldId="276"/>
            <ac:spMk id="3" creationId="{00000000-0000-0000-0000-000000000000}"/>
          </ac:spMkLst>
        </pc:spChg>
      </pc:sldChg>
      <pc:sldChg chg="modSp mod">
        <pc:chgData name="Tom ALLEN" userId="3ce34a0b-69a0-49fa-ac8a-32e62650a335" providerId="ADAL" clId="{5F502B19-2651-4718-8929-9883AF46F1FF}" dt="2025-03-31T01:58:44.290" v="1026" actId="403"/>
        <pc:sldMkLst>
          <pc:docMk/>
          <pc:sldMk cId="2739935429" sldId="277"/>
        </pc:sldMkLst>
        <pc:spChg chg="mod">
          <ac:chgData name="Tom ALLEN" userId="3ce34a0b-69a0-49fa-ac8a-32e62650a335" providerId="ADAL" clId="{5F502B19-2651-4718-8929-9883AF46F1FF}" dt="2025-03-31T01:58:01.866" v="919" actId="20577"/>
          <ac:spMkLst>
            <pc:docMk/>
            <pc:sldMk cId="2739935429" sldId="277"/>
            <ac:spMk id="2" creationId="{00000000-0000-0000-0000-000000000000}"/>
          </ac:spMkLst>
        </pc:spChg>
        <pc:spChg chg="mod">
          <ac:chgData name="Tom ALLEN" userId="3ce34a0b-69a0-49fa-ac8a-32e62650a335" providerId="ADAL" clId="{5F502B19-2651-4718-8929-9883AF46F1FF}" dt="2025-03-31T01:58:44.290" v="1026" actId="403"/>
          <ac:spMkLst>
            <pc:docMk/>
            <pc:sldMk cId="2739935429" sldId="277"/>
            <ac:spMk id="3" creationId="{00000000-0000-0000-0000-000000000000}"/>
          </ac:spMkLst>
        </pc:spChg>
      </pc:sldChg>
      <pc:sldChg chg="del">
        <pc:chgData name="Tom ALLEN" userId="3ce34a0b-69a0-49fa-ac8a-32e62650a335" providerId="ADAL" clId="{5F502B19-2651-4718-8929-9883AF46F1FF}" dt="2025-03-31T01:48:34.320" v="670" actId="2696"/>
        <pc:sldMkLst>
          <pc:docMk/>
          <pc:sldMk cId="2014652536" sldId="278"/>
        </pc:sldMkLst>
      </pc:sldChg>
      <pc:sldChg chg="delSp modSp mod">
        <pc:chgData name="Tom ALLEN" userId="3ce34a0b-69a0-49fa-ac8a-32e62650a335" providerId="ADAL" clId="{5F502B19-2651-4718-8929-9883AF46F1FF}" dt="2025-03-31T06:07:11.528" v="1110" actId="20577"/>
        <pc:sldMkLst>
          <pc:docMk/>
          <pc:sldMk cId="2222302775" sldId="282"/>
        </pc:sldMkLst>
        <pc:spChg chg="mod">
          <ac:chgData name="Tom ALLEN" userId="3ce34a0b-69a0-49fa-ac8a-32e62650a335" providerId="ADAL" clId="{5F502B19-2651-4718-8929-9883AF46F1FF}" dt="2025-03-31T06:07:11.528" v="1110" actId="20577"/>
          <ac:spMkLst>
            <pc:docMk/>
            <pc:sldMk cId="2222302775" sldId="282"/>
            <ac:spMk id="3" creationId="{00000000-0000-0000-0000-000000000000}"/>
          </ac:spMkLst>
        </pc:spChg>
      </pc:sldChg>
      <pc:sldChg chg="delSp mod">
        <pc:chgData name="Tom ALLEN" userId="3ce34a0b-69a0-49fa-ac8a-32e62650a335" providerId="ADAL" clId="{5F502B19-2651-4718-8929-9883AF46F1FF}" dt="2025-03-31T01:51:42.251" v="741" actId="478"/>
        <pc:sldMkLst>
          <pc:docMk/>
          <pc:sldMk cId="1925953900" sldId="283"/>
        </pc:sldMkLst>
      </pc:sldChg>
      <pc:sldChg chg="del">
        <pc:chgData name="Tom ALLEN" userId="3ce34a0b-69a0-49fa-ac8a-32e62650a335" providerId="ADAL" clId="{5F502B19-2651-4718-8929-9883AF46F1FF}" dt="2025-03-31T01:50:02.422" v="689" actId="2696"/>
        <pc:sldMkLst>
          <pc:docMk/>
          <pc:sldMk cId="4001076744" sldId="284"/>
        </pc:sldMkLst>
      </pc:sldChg>
      <pc:sldChg chg="del">
        <pc:chgData name="Tom ALLEN" userId="3ce34a0b-69a0-49fa-ac8a-32e62650a335" providerId="ADAL" clId="{5F502B19-2651-4718-8929-9883AF46F1FF}" dt="2025-03-31T01:50:08.659" v="690" actId="2696"/>
        <pc:sldMkLst>
          <pc:docMk/>
          <pc:sldMk cId="1322317192" sldId="285"/>
        </pc:sldMkLst>
      </pc:sldChg>
      <pc:sldChg chg="del">
        <pc:chgData name="Tom ALLEN" userId="3ce34a0b-69a0-49fa-ac8a-32e62650a335" providerId="ADAL" clId="{5F502B19-2651-4718-8929-9883AF46F1FF}" dt="2025-03-31T01:49:58.061" v="688" actId="2696"/>
        <pc:sldMkLst>
          <pc:docMk/>
          <pc:sldMk cId="1230516261" sldId="286"/>
        </pc:sldMkLst>
      </pc:sldChg>
      <pc:sldChg chg="del">
        <pc:chgData name="Tom ALLEN" userId="3ce34a0b-69a0-49fa-ac8a-32e62650a335" providerId="ADAL" clId="{5F502B19-2651-4718-8929-9883AF46F1FF}" dt="2025-03-31T01:49:50.470" v="686" actId="2696"/>
        <pc:sldMkLst>
          <pc:docMk/>
          <pc:sldMk cId="2124077679" sldId="287"/>
        </pc:sldMkLst>
      </pc:sldChg>
      <pc:sldChg chg="del">
        <pc:chgData name="Tom ALLEN" userId="3ce34a0b-69a0-49fa-ac8a-32e62650a335" providerId="ADAL" clId="{5F502B19-2651-4718-8929-9883AF46F1FF}" dt="2025-03-31T01:49:54.287" v="687" actId="2696"/>
        <pc:sldMkLst>
          <pc:docMk/>
          <pc:sldMk cId="3312072265" sldId="288"/>
        </pc:sldMkLst>
      </pc:sldChg>
      <pc:sldChg chg="modSp mod">
        <pc:chgData name="Tom ALLEN" userId="3ce34a0b-69a0-49fa-ac8a-32e62650a335" providerId="ADAL" clId="{5F502B19-2651-4718-8929-9883AF46F1FF}" dt="2025-03-31T01:51:47.800" v="742" actId="20577"/>
        <pc:sldMkLst>
          <pc:docMk/>
          <pc:sldMk cId="2283647378" sldId="289"/>
        </pc:sldMkLst>
      </pc:sldChg>
      <pc:sldChg chg="del">
        <pc:chgData name="Tom ALLEN" userId="3ce34a0b-69a0-49fa-ac8a-32e62650a335" providerId="ADAL" clId="{5F502B19-2651-4718-8929-9883AF46F1FF}" dt="2025-03-31T01:49:47.056" v="685" actId="2696"/>
        <pc:sldMkLst>
          <pc:docMk/>
          <pc:sldMk cId="675015723" sldId="290"/>
        </pc:sldMkLst>
      </pc:sldChg>
      <pc:sldChg chg="del">
        <pc:chgData name="Tom ALLEN" userId="3ce34a0b-69a0-49fa-ac8a-32e62650a335" providerId="ADAL" clId="{5F502B19-2651-4718-8929-9883AF46F1FF}" dt="2025-03-31T01:49:42.841" v="684" actId="2696"/>
        <pc:sldMkLst>
          <pc:docMk/>
          <pc:sldMk cId="2097221461" sldId="291"/>
        </pc:sldMkLst>
      </pc:sldChg>
      <pc:sldChg chg="del">
        <pc:chgData name="Tom ALLEN" userId="3ce34a0b-69a0-49fa-ac8a-32e62650a335" providerId="ADAL" clId="{5F502B19-2651-4718-8929-9883AF46F1FF}" dt="2025-03-31T01:50:51.980" v="701" actId="2696"/>
        <pc:sldMkLst>
          <pc:docMk/>
          <pc:sldMk cId="3669492089" sldId="292"/>
        </pc:sldMkLst>
      </pc:sldChg>
      <pc:sldChg chg="del">
        <pc:chgData name="Tom ALLEN" userId="3ce34a0b-69a0-49fa-ac8a-32e62650a335" providerId="ADAL" clId="{5F502B19-2651-4718-8929-9883AF46F1FF}" dt="2025-03-31T01:51:07.227" v="703" actId="2696"/>
        <pc:sldMkLst>
          <pc:docMk/>
          <pc:sldMk cId="1557442178" sldId="293"/>
        </pc:sldMkLst>
      </pc:sldChg>
      <pc:sldChg chg="del">
        <pc:chgData name="Tom ALLEN" userId="3ce34a0b-69a0-49fa-ac8a-32e62650a335" providerId="ADAL" clId="{5F502B19-2651-4718-8929-9883AF46F1FF}" dt="2025-03-31T01:51:02.362" v="702" actId="2696"/>
        <pc:sldMkLst>
          <pc:docMk/>
          <pc:sldMk cId="1600910905" sldId="294"/>
        </pc:sldMkLst>
      </pc:sldChg>
      <pc:sldChg chg="del">
        <pc:chgData name="Tom ALLEN" userId="3ce34a0b-69a0-49fa-ac8a-32e62650a335" providerId="ADAL" clId="{5F502B19-2651-4718-8929-9883AF46F1FF}" dt="2025-03-31T01:49:38.026" v="683" actId="2696"/>
        <pc:sldMkLst>
          <pc:docMk/>
          <pc:sldMk cId="581989316" sldId="295"/>
        </pc:sldMkLst>
      </pc:sldChg>
      <pc:sldChg chg="del">
        <pc:chgData name="Tom ALLEN" userId="3ce34a0b-69a0-49fa-ac8a-32e62650a335" providerId="ADAL" clId="{5F502B19-2651-4718-8929-9883AF46F1FF}" dt="2025-03-31T01:50:20.961" v="692" actId="2696"/>
        <pc:sldMkLst>
          <pc:docMk/>
          <pc:sldMk cId="2120786659" sldId="297"/>
        </pc:sldMkLst>
      </pc:sldChg>
      <pc:sldChg chg="del">
        <pc:chgData name="Tom ALLEN" userId="3ce34a0b-69a0-49fa-ac8a-32e62650a335" providerId="ADAL" clId="{5F502B19-2651-4718-8929-9883AF46F1FF}" dt="2025-03-31T01:49:32.520" v="682" actId="2696"/>
        <pc:sldMkLst>
          <pc:docMk/>
          <pc:sldMk cId="761630615" sldId="299"/>
        </pc:sldMkLst>
      </pc:sldChg>
      <pc:sldChg chg="del">
        <pc:chgData name="Tom ALLEN" userId="3ce34a0b-69a0-49fa-ac8a-32e62650a335" providerId="ADAL" clId="{5F502B19-2651-4718-8929-9883AF46F1FF}" dt="2025-03-31T01:50:17.683" v="691" actId="2696"/>
        <pc:sldMkLst>
          <pc:docMk/>
          <pc:sldMk cId="183496758" sldId="300"/>
        </pc:sldMkLst>
      </pc:sldChg>
      <pc:sldChg chg="del">
        <pc:chgData name="Tom ALLEN" userId="3ce34a0b-69a0-49fa-ac8a-32e62650a335" providerId="ADAL" clId="{5F502B19-2651-4718-8929-9883AF46F1FF}" dt="2025-03-31T01:50:23.774" v="693" actId="2696"/>
        <pc:sldMkLst>
          <pc:docMk/>
          <pc:sldMk cId="2118073301" sldId="301"/>
        </pc:sldMkLst>
      </pc:sldChg>
      <pc:sldChg chg="del">
        <pc:chgData name="Tom ALLEN" userId="3ce34a0b-69a0-49fa-ac8a-32e62650a335" providerId="ADAL" clId="{5F502B19-2651-4718-8929-9883AF46F1FF}" dt="2025-03-31T01:49:29.497" v="681" actId="2696"/>
        <pc:sldMkLst>
          <pc:docMk/>
          <pc:sldMk cId="947341770" sldId="302"/>
        </pc:sldMkLst>
      </pc:sldChg>
      <pc:sldChg chg="del">
        <pc:chgData name="Tom ALLEN" userId="3ce34a0b-69a0-49fa-ac8a-32e62650a335" providerId="ADAL" clId="{5F502B19-2651-4718-8929-9883AF46F1FF}" dt="2025-03-31T01:50:26.962" v="694" actId="2696"/>
        <pc:sldMkLst>
          <pc:docMk/>
          <pc:sldMk cId="453897330" sldId="303"/>
        </pc:sldMkLst>
      </pc:sldChg>
      <pc:sldChg chg="del">
        <pc:chgData name="Tom ALLEN" userId="3ce34a0b-69a0-49fa-ac8a-32e62650a335" providerId="ADAL" clId="{5F502B19-2651-4718-8929-9883AF46F1FF}" dt="2025-03-31T01:49:25.792" v="680" actId="2696"/>
        <pc:sldMkLst>
          <pc:docMk/>
          <pc:sldMk cId="3115268509" sldId="304"/>
        </pc:sldMkLst>
      </pc:sldChg>
      <pc:sldChg chg="del">
        <pc:chgData name="Tom ALLEN" userId="3ce34a0b-69a0-49fa-ac8a-32e62650a335" providerId="ADAL" clId="{5F502B19-2651-4718-8929-9883AF46F1FF}" dt="2025-03-31T01:50:48.675" v="700" actId="2696"/>
        <pc:sldMkLst>
          <pc:docMk/>
          <pc:sldMk cId="3129394773" sldId="306"/>
        </pc:sldMkLst>
      </pc:sldChg>
      <pc:sldChg chg="del">
        <pc:chgData name="Tom ALLEN" userId="3ce34a0b-69a0-49fa-ac8a-32e62650a335" providerId="ADAL" clId="{5F502B19-2651-4718-8929-9883AF46F1FF}" dt="2025-03-31T01:49:15.720" v="677" actId="2696"/>
        <pc:sldMkLst>
          <pc:docMk/>
          <pc:sldMk cId="588913086" sldId="308"/>
        </pc:sldMkLst>
      </pc:sldChg>
      <pc:sldChg chg="del">
        <pc:chgData name="Tom ALLEN" userId="3ce34a0b-69a0-49fa-ac8a-32e62650a335" providerId="ADAL" clId="{5F502B19-2651-4718-8929-9883AF46F1FF}" dt="2025-03-31T01:49:18.515" v="678" actId="2696"/>
        <pc:sldMkLst>
          <pc:docMk/>
          <pc:sldMk cId="3292709736" sldId="309"/>
        </pc:sldMkLst>
      </pc:sldChg>
      <pc:sldChg chg="del">
        <pc:chgData name="Tom ALLEN" userId="3ce34a0b-69a0-49fa-ac8a-32e62650a335" providerId="ADAL" clId="{5F502B19-2651-4718-8929-9883AF46F1FF}" dt="2025-03-31T01:49:12.446" v="676" actId="2696"/>
        <pc:sldMkLst>
          <pc:docMk/>
          <pc:sldMk cId="2742596365" sldId="310"/>
        </pc:sldMkLst>
      </pc:sldChg>
      <pc:sldChg chg="del">
        <pc:chgData name="Tom ALLEN" userId="3ce34a0b-69a0-49fa-ac8a-32e62650a335" providerId="ADAL" clId="{5F502B19-2651-4718-8929-9883AF46F1FF}" dt="2025-03-31T01:49:07.926" v="675" actId="2696"/>
        <pc:sldMkLst>
          <pc:docMk/>
          <pc:sldMk cId="3403734034" sldId="311"/>
        </pc:sldMkLst>
      </pc:sldChg>
      <pc:sldChg chg="del">
        <pc:chgData name="Tom ALLEN" userId="3ce34a0b-69a0-49fa-ac8a-32e62650a335" providerId="ADAL" clId="{5F502B19-2651-4718-8929-9883AF46F1FF}" dt="2025-03-31T01:50:37.981" v="697" actId="2696"/>
        <pc:sldMkLst>
          <pc:docMk/>
          <pc:sldMk cId="398222854" sldId="312"/>
        </pc:sldMkLst>
      </pc:sldChg>
      <pc:sldChg chg="del">
        <pc:chgData name="Tom ALLEN" userId="3ce34a0b-69a0-49fa-ac8a-32e62650a335" providerId="ADAL" clId="{5F502B19-2651-4718-8929-9883AF46F1FF}" dt="2025-03-31T01:48:50.020" v="671" actId="2696"/>
        <pc:sldMkLst>
          <pc:docMk/>
          <pc:sldMk cId="1875686556" sldId="313"/>
        </pc:sldMkLst>
      </pc:sldChg>
      <pc:sldChg chg="del">
        <pc:chgData name="Tom ALLEN" userId="3ce34a0b-69a0-49fa-ac8a-32e62650a335" providerId="ADAL" clId="{5F502B19-2651-4718-8929-9883AF46F1FF}" dt="2025-03-31T01:50:40.858" v="698" actId="2696"/>
        <pc:sldMkLst>
          <pc:docMk/>
          <pc:sldMk cId="1198822711" sldId="314"/>
        </pc:sldMkLst>
      </pc:sldChg>
      <pc:sldChg chg="del">
        <pc:chgData name="Tom ALLEN" userId="3ce34a0b-69a0-49fa-ac8a-32e62650a335" providerId="ADAL" clId="{5F502B19-2651-4718-8929-9883AF46F1FF}" dt="2025-03-31T01:50:34.752" v="696" actId="2696"/>
        <pc:sldMkLst>
          <pc:docMk/>
          <pc:sldMk cId="1359918041" sldId="315"/>
        </pc:sldMkLst>
      </pc:sldChg>
      <pc:sldChg chg="del">
        <pc:chgData name="Tom ALLEN" userId="3ce34a0b-69a0-49fa-ac8a-32e62650a335" providerId="ADAL" clId="{5F502B19-2651-4718-8929-9883AF46F1FF}" dt="2025-03-31T01:48:55.920" v="672" actId="2696"/>
        <pc:sldMkLst>
          <pc:docMk/>
          <pc:sldMk cId="901674603" sldId="316"/>
        </pc:sldMkLst>
      </pc:sldChg>
      <pc:sldChg chg="del">
        <pc:chgData name="Tom ALLEN" userId="3ce34a0b-69a0-49fa-ac8a-32e62650a335" providerId="ADAL" clId="{5F502B19-2651-4718-8929-9883AF46F1FF}" dt="2025-03-31T01:49:22.515" v="679" actId="2696"/>
        <pc:sldMkLst>
          <pc:docMk/>
          <pc:sldMk cId="1027423627" sldId="317"/>
        </pc:sldMkLst>
      </pc:sldChg>
      <pc:sldChg chg="del">
        <pc:chgData name="Tom ALLEN" userId="3ce34a0b-69a0-49fa-ac8a-32e62650a335" providerId="ADAL" clId="{5F502B19-2651-4718-8929-9883AF46F1FF}" dt="2025-03-31T01:50:31.087" v="695" actId="2696"/>
        <pc:sldMkLst>
          <pc:docMk/>
          <pc:sldMk cId="2741727725" sldId="318"/>
        </pc:sldMkLst>
      </pc:sldChg>
      <pc:sldChg chg="del">
        <pc:chgData name="Tom ALLEN" userId="3ce34a0b-69a0-49fa-ac8a-32e62650a335" providerId="ADAL" clId="{5F502B19-2651-4718-8929-9883AF46F1FF}" dt="2025-03-31T01:49:04.589" v="674" actId="2696"/>
        <pc:sldMkLst>
          <pc:docMk/>
          <pc:sldMk cId="66112193" sldId="319"/>
        </pc:sldMkLst>
      </pc:sldChg>
      <pc:sldChg chg="del">
        <pc:chgData name="Tom ALLEN" userId="3ce34a0b-69a0-49fa-ac8a-32e62650a335" providerId="ADAL" clId="{5F502B19-2651-4718-8929-9883AF46F1FF}" dt="2025-03-31T01:50:44.981" v="699" actId="2696"/>
        <pc:sldMkLst>
          <pc:docMk/>
          <pc:sldMk cId="1406249569" sldId="320"/>
        </pc:sldMkLst>
      </pc:sldChg>
      <pc:sldChg chg="del">
        <pc:chgData name="Tom ALLEN" userId="3ce34a0b-69a0-49fa-ac8a-32e62650a335" providerId="ADAL" clId="{5F502B19-2651-4718-8929-9883AF46F1FF}" dt="2025-03-31T01:48:59.660" v="673" actId="2696"/>
        <pc:sldMkLst>
          <pc:docMk/>
          <pc:sldMk cId="721305863" sldId="321"/>
        </pc:sldMkLst>
      </pc:sldChg>
      <pc:sldChg chg="modSp new mod">
        <pc:chgData name="Tom ALLEN" userId="3ce34a0b-69a0-49fa-ac8a-32e62650a335" providerId="ADAL" clId="{5F502B19-2651-4718-8929-9883AF46F1FF}" dt="2025-03-30T23:15:06.229" v="434" actId="20577"/>
        <pc:sldMkLst>
          <pc:docMk/>
          <pc:sldMk cId="1116278360" sldId="324"/>
        </pc:sldMkLst>
        <pc:spChg chg="mod">
          <ac:chgData name="Tom ALLEN" userId="3ce34a0b-69a0-49fa-ac8a-32e62650a335" providerId="ADAL" clId="{5F502B19-2651-4718-8929-9883AF46F1FF}" dt="2025-03-30T23:12:26.222" v="211" actId="20577"/>
          <ac:spMkLst>
            <pc:docMk/>
            <pc:sldMk cId="1116278360" sldId="324"/>
            <ac:spMk id="3" creationId="{115B2275-C509-B799-6774-9C7FA910C091}"/>
          </ac:spMkLst>
        </pc:spChg>
      </pc:sldChg>
      <pc:sldChg chg="modSp new mod">
        <pc:chgData name="Tom ALLEN" userId="3ce34a0b-69a0-49fa-ac8a-32e62650a335" providerId="ADAL" clId="{5F502B19-2651-4718-8929-9883AF46F1FF}" dt="2025-03-30T23:15:01.168" v="402" actId="20577"/>
        <pc:sldMkLst>
          <pc:docMk/>
          <pc:sldMk cId="3887051089" sldId="325"/>
        </pc:sldMkLst>
        <pc:spChg chg="mod">
          <ac:chgData name="Tom ALLEN" userId="3ce34a0b-69a0-49fa-ac8a-32e62650a335" providerId="ADAL" clId="{5F502B19-2651-4718-8929-9883AF46F1FF}" dt="2025-03-30T23:13:23.814" v="261" actId="20577"/>
          <ac:spMkLst>
            <pc:docMk/>
            <pc:sldMk cId="3887051089" sldId="325"/>
            <ac:spMk id="2" creationId="{70733BE0-A980-0F20-F01C-E2463BF1B917}"/>
          </ac:spMkLst>
        </pc:spChg>
        <pc:spChg chg="mod">
          <ac:chgData name="Tom ALLEN" userId="3ce34a0b-69a0-49fa-ac8a-32e62650a335" providerId="ADAL" clId="{5F502B19-2651-4718-8929-9883AF46F1FF}" dt="2025-03-30T23:14:54.834" v="370" actId="255"/>
          <ac:spMkLst>
            <pc:docMk/>
            <pc:sldMk cId="3887051089" sldId="325"/>
            <ac:spMk id="3" creationId="{8C023FCB-CA81-B382-A7CD-69DAB369DDAB}"/>
          </ac:spMkLst>
        </pc:spChg>
      </pc:sldChg>
      <pc:sldChg chg="addSp delSp modSp new mod">
        <pc:chgData name="Tom ALLEN" userId="3ce34a0b-69a0-49fa-ac8a-32e62650a335" providerId="ADAL" clId="{5F502B19-2651-4718-8929-9883AF46F1FF}" dt="2025-03-31T01:40:14.164" v="636" actId="115"/>
        <pc:sldMkLst>
          <pc:docMk/>
          <pc:sldMk cId="2813232137" sldId="326"/>
        </pc:sldMkLst>
        <pc:spChg chg="mod">
          <ac:chgData name="Tom ALLEN" userId="3ce34a0b-69a0-49fa-ac8a-32e62650a335" providerId="ADAL" clId="{5F502B19-2651-4718-8929-9883AF46F1FF}" dt="2025-03-31T01:23:07.780" v="518" actId="20577"/>
          <ac:spMkLst>
            <pc:docMk/>
            <pc:sldMk cId="2813232137" sldId="326"/>
            <ac:spMk id="2" creationId="{60FA76A8-DCCC-9B1D-D2AF-F73130AB5093}"/>
          </ac:spMkLst>
        </pc:spChg>
        <pc:spChg chg="add mod">
          <ac:chgData name="Tom ALLEN" userId="3ce34a0b-69a0-49fa-ac8a-32e62650a335" providerId="ADAL" clId="{5F502B19-2651-4718-8929-9883AF46F1FF}" dt="2025-03-31T01:40:14.164" v="636" actId="115"/>
          <ac:spMkLst>
            <pc:docMk/>
            <pc:sldMk cId="2813232137" sldId="326"/>
            <ac:spMk id="7" creationId="{F3E858D8-1CA9-18D5-1F23-3202F370ED96}"/>
          </ac:spMkLst>
        </pc:spChg>
      </pc:sldChg>
      <pc:sldChg chg="addSp modSp new mod">
        <pc:chgData name="Tom ALLEN" userId="3ce34a0b-69a0-49fa-ac8a-32e62650a335" providerId="ADAL" clId="{5F502B19-2651-4718-8929-9883AF46F1FF}" dt="2025-03-31T01:43:39.846" v="643" actId="14100"/>
        <pc:sldMkLst>
          <pc:docMk/>
          <pc:sldMk cId="3908833316" sldId="327"/>
        </pc:sldMkLst>
        <pc:spChg chg="mod">
          <ac:chgData name="Tom ALLEN" userId="3ce34a0b-69a0-49fa-ac8a-32e62650a335" providerId="ADAL" clId="{5F502B19-2651-4718-8929-9883AF46F1FF}" dt="2025-03-31T01:42:38.253" v="638" actId="20577"/>
          <ac:spMkLst>
            <pc:docMk/>
            <pc:sldMk cId="3908833316" sldId="327"/>
            <ac:spMk id="4" creationId="{50AE9BD5-8F70-1210-1543-66F37E62FC47}"/>
          </ac:spMkLst>
        </pc:spChg>
        <pc:picChg chg="add mod">
          <ac:chgData name="Tom ALLEN" userId="3ce34a0b-69a0-49fa-ac8a-32e62650a335" providerId="ADAL" clId="{5F502B19-2651-4718-8929-9883AF46F1FF}" dt="2025-03-31T01:43:39.846" v="643" actId="14100"/>
          <ac:picMkLst>
            <pc:docMk/>
            <pc:sldMk cId="3908833316" sldId="327"/>
            <ac:picMk id="7" creationId="{D8391326-F723-3210-EE0E-4C6E9990A046}"/>
          </ac:picMkLst>
        </pc:picChg>
      </pc:sldChg>
      <pc:sldChg chg="addSp delSp modSp new mod ord">
        <pc:chgData name="Tom ALLEN" userId="3ce34a0b-69a0-49fa-ac8a-32e62650a335" providerId="ADAL" clId="{5F502B19-2651-4718-8929-9883AF46F1FF}" dt="2025-03-31T03:53:10.481" v="1031"/>
        <pc:sldMkLst>
          <pc:docMk/>
          <pc:sldMk cId="2003920666" sldId="328"/>
        </pc:sldMkLst>
        <pc:picChg chg="add mod ord">
          <ac:chgData name="Tom ALLEN" userId="3ce34a0b-69a0-49fa-ac8a-32e62650a335" providerId="ADAL" clId="{5F502B19-2651-4718-8929-9883AF46F1FF}" dt="2025-03-31T01:47:25.561" v="655" actId="1076"/>
          <ac:picMkLst>
            <pc:docMk/>
            <pc:sldMk cId="2003920666" sldId="328"/>
            <ac:picMk id="7" creationId="{B7612263-97E0-D4A8-53E2-FFAF9F0FEC62}"/>
          </ac:picMkLst>
        </pc:picChg>
        <pc:picChg chg="add mod">
          <ac:chgData name="Tom ALLEN" userId="3ce34a0b-69a0-49fa-ac8a-32e62650a335" providerId="ADAL" clId="{5F502B19-2651-4718-8929-9883AF46F1FF}" dt="2025-03-31T01:48:11.899" v="668" actId="1076"/>
          <ac:picMkLst>
            <pc:docMk/>
            <pc:sldMk cId="2003920666" sldId="328"/>
            <ac:picMk id="9" creationId="{BC81C28E-7E97-230A-619E-870604B91514}"/>
          </ac:picMkLst>
        </pc:picChg>
        <pc:picChg chg="add mod">
          <ac:chgData name="Tom ALLEN" userId="3ce34a0b-69a0-49fa-ac8a-32e62650a335" providerId="ADAL" clId="{5F502B19-2651-4718-8929-9883AF46F1FF}" dt="2025-03-31T01:48:15.400" v="669" actId="14100"/>
          <ac:picMkLst>
            <pc:docMk/>
            <pc:sldMk cId="2003920666" sldId="328"/>
            <ac:picMk id="11" creationId="{CC5F8236-C9FE-C27B-5962-1C494AEECB7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2A456A-A532-4DC1-B087-08C0B9C24B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E1C29F5E-D43E-4715-AFAE-2F73327A4B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631C80-F70D-4AA1-8F3A-D6DA812A54BF}" type="datetimeFigureOut">
              <a:rPr lang="en-AU" smtClean="0"/>
              <a:t>2/04/2025</a:t>
            </a:fld>
            <a:endParaRPr lang="en-AU"/>
          </a:p>
        </p:txBody>
      </p:sp>
      <p:sp>
        <p:nvSpPr>
          <p:cNvPr id="4" name="Footer Placeholder 3">
            <a:extLst>
              <a:ext uri="{FF2B5EF4-FFF2-40B4-BE49-F238E27FC236}">
                <a16:creationId xmlns:a16="http://schemas.microsoft.com/office/drawing/2014/main" id="{2BF94BA0-AED3-437E-AAB0-25DF34AD96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394E698-05D7-4B2A-A1F4-C011A5E03B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F503AF-5BEE-4133-932E-47C61C138638}" type="slidenum">
              <a:rPr lang="en-AU" smtClean="0"/>
              <a:t>‹#›</a:t>
            </a:fld>
            <a:endParaRPr lang="en-AU"/>
          </a:p>
        </p:txBody>
      </p:sp>
    </p:spTree>
    <p:extLst>
      <p:ext uri="{BB962C8B-B14F-4D97-AF65-F5344CB8AC3E}">
        <p14:creationId xmlns:p14="http://schemas.microsoft.com/office/powerpoint/2010/main" val="3191460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878AB-02F9-4E6E-85A5-D058ABB8AD49}" type="datetimeFigureOut">
              <a:rPr lang="en-AU" smtClean="0"/>
              <a:t>2/04/2025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1617C-2330-43C0-83CA-1B53F434AD03}" type="slidenum">
              <a:rPr lang="en-AU" smtClean="0"/>
              <a:t>‹#›</a:t>
            </a:fld>
            <a:endParaRPr lang="en-AU"/>
          </a:p>
        </p:txBody>
      </p:sp>
    </p:spTree>
    <p:extLst>
      <p:ext uri="{BB962C8B-B14F-4D97-AF65-F5344CB8AC3E}">
        <p14:creationId xmlns:p14="http://schemas.microsoft.com/office/powerpoint/2010/main" val="406825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521617C-2330-43C0-83CA-1B53F434AD03}" type="slidenum">
              <a:rPr lang="en-AU" smtClean="0"/>
              <a:t>2</a:t>
            </a:fld>
            <a:endParaRPr lang="en-AU"/>
          </a:p>
        </p:txBody>
      </p:sp>
    </p:spTree>
    <p:extLst>
      <p:ext uri="{BB962C8B-B14F-4D97-AF65-F5344CB8AC3E}">
        <p14:creationId xmlns:p14="http://schemas.microsoft.com/office/powerpoint/2010/main" val="12962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521617C-2330-43C0-83CA-1B53F434AD03}" type="slidenum">
              <a:rPr lang="en-AU" smtClean="0"/>
              <a:t>6</a:t>
            </a:fld>
            <a:endParaRPr lang="en-AU"/>
          </a:p>
        </p:txBody>
      </p:sp>
    </p:spTree>
    <p:extLst>
      <p:ext uri="{BB962C8B-B14F-4D97-AF65-F5344CB8AC3E}">
        <p14:creationId xmlns:p14="http://schemas.microsoft.com/office/powerpoint/2010/main" val="145175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521617C-2330-43C0-83CA-1B53F434AD03}" type="slidenum">
              <a:rPr lang="en-AU" smtClean="0"/>
              <a:t>8</a:t>
            </a:fld>
            <a:endParaRPr lang="en-AU"/>
          </a:p>
        </p:txBody>
      </p:sp>
    </p:spTree>
    <p:extLst>
      <p:ext uri="{BB962C8B-B14F-4D97-AF65-F5344CB8AC3E}">
        <p14:creationId xmlns:p14="http://schemas.microsoft.com/office/powerpoint/2010/main" val="70929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521617C-2330-43C0-83CA-1B53F434AD03}" type="slidenum">
              <a:rPr lang="en-AU" smtClean="0"/>
              <a:t>12</a:t>
            </a:fld>
            <a:endParaRPr lang="en-AU"/>
          </a:p>
        </p:txBody>
      </p:sp>
    </p:spTree>
    <p:extLst>
      <p:ext uri="{BB962C8B-B14F-4D97-AF65-F5344CB8AC3E}">
        <p14:creationId xmlns:p14="http://schemas.microsoft.com/office/powerpoint/2010/main" val="175265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baseline="0" dirty="0"/>
          </a:p>
        </p:txBody>
      </p:sp>
      <p:sp>
        <p:nvSpPr>
          <p:cNvPr id="4" name="Slide Number Placeholder 3"/>
          <p:cNvSpPr>
            <a:spLocks noGrp="1"/>
          </p:cNvSpPr>
          <p:nvPr>
            <p:ph type="sldNum" sz="quarter" idx="10"/>
          </p:nvPr>
        </p:nvSpPr>
        <p:spPr/>
        <p:txBody>
          <a:bodyPr/>
          <a:lstStyle/>
          <a:p>
            <a:fld id="{8521617C-2330-43C0-83CA-1B53F434AD03}" type="slidenum">
              <a:rPr lang="en-AU" smtClean="0"/>
              <a:t>13</a:t>
            </a:fld>
            <a:endParaRPr lang="en-AU"/>
          </a:p>
        </p:txBody>
      </p:sp>
    </p:spTree>
    <p:extLst>
      <p:ext uri="{BB962C8B-B14F-4D97-AF65-F5344CB8AC3E}">
        <p14:creationId xmlns:p14="http://schemas.microsoft.com/office/powerpoint/2010/main" val="3536752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Clauses we often advise</a:t>
            </a:r>
            <a:r>
              <a:rPr lang="en-AU" baseline="0" dirty="0"/>
              <a:t> on are: subcontracting and assignment (clauses 32-36D), assets (clauses 40-47), access (clauses 59-63), withholding and unspent funds (clauses 79-81), breach (clause 82-87), termination for default (clauses 88-91), termination with costs (clauses 92-97), privacy (clause 111) and debts (clauses 126-130).</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I’ll be talking about many of the clauses in the Head Agreement today. I’m also</a:t>
            </a:r>
            <a:r>
              <a:rPr lang="en-AU" baseline="0" dirty="0"/>
              <a:t> happy to take your specific questions either as they come up, later today or tomorrow.</a:t>
            </a:r>
            <a:endParaRPr lang="en-AU" dirty="0"/>
          </a:p>
        </p:txBody>
      </p:sp>
      <p:sp>
        <p:nvSpPr>
          <p:cNvPr id="4" name="Slide Number Placeholder 3"/>
          <p:cNvSpPr>
            <a:spLocks noGrp="1"/>
          </p:cNvSpPr>
          <p:nvPr>
            <p:ph type="sldNum" sz="quarter" idx="10"/>
          </p:nvPr>
        </p:nvSpPr>
        <p:spPr/>
        <p:txBody>
          <a:bodyPr/>
          <a:lstStyle/>
          <a:p>
            <a:fld id="{8521617C-2330-43C0-83CA-1B53F434AD03}" type="slidenum">
              <a:rPr lang="en-AU" smtClean="0"/>
              <a:t>14</a:t>
            </a:fld>
            <a:endParaRPr lang="en-AU"/>
          </a:p>
        </p:txBody>
      </p:sp>
    </p:spTree>
    <p:extLst>
      <p:ext uri="{BB962C8B-B14F-4D97-AF65-F5344CB8AC3E}">
        <p14:creationId xmlns:p14="http://schemas.microsoft.com/office/powerpoint/2010/main" val="3574646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Large numbers</a:t>
            </a:r>
            <a:r>
              <a:rPr lang="en-US" sz="1200" b="0" i="0" kern="1200" baseline="0" dirty="0">
                <a:solidFill>
                  <a:schemeClr val="tx1"/>
                </a:solidFill>
                <a:effectLst/>
                <a:latin typeface="+mn-lt"/>
                <a:ea typeface="+mn-ea"/>
                <a:cs typeface="+mn-cs"/>
              </a:rPr>
              <a:t> of subcontractors may create an administrative burden on both the provider and the Commonwealth (because the NIAA must approve all subcontractors). If this is the case, reach out to us and we can draft you a tailored clause (for example, a reduced threshold for approval).</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 a novation, all of the rights and obligations of one party are transferred to a third party by way of a replacement contract. Under an assignment, usually only some of the rights of one party are transferred to a third party.</a:t>
            </a:r>
            <a:endParaRPr lang="en-AU" dirty="0"/>
          </a:p>
        </p:txBody>
      </p:sp>
      <p:sp>
        <p:nvSpPr>
          <p:cNvPr id="4" name="Slide Number Placeholder 3"/>
          <p:cNvSpPr>
            <a:spLocks noGrp="1"/>
          </p:cNvSpPr>
          <p:nvPr>
            <p:ph type="sldNum" sz="quarter" idx="10"/>
          </p:nvPr>
        </p:nvSpPr>
        <p:spPr/>
        <p:txBody>
          <a:bodyPr/>
          <a:lstStyle/>
          <a:p>
            <a:fld id="{8521617C-2330-43C0-83CA-1B53F434AD03}" type="slidenum">
              <a:rPr lang="en-AU" smtClean="0"/>
              <a:t>15</a:t>
            </a:fld>
            <a:endParaRPr lang="en-AU"/>
          </a:p>
        </p:txBody>
      </p:sp>
    </p:spTree>
    <p:extLst>
      <p:ext uri="{BB962C8B-B14F-4D97-AF65-F5344CB8AC3E}">
        <p14:creationId xmlns:p14="http://schemas.microsoft.com/office/powerpoint/2010/main" val="262136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u="sng" kern="1200" dirty="0">
                <a:solidFill>
                  <a:schemeClr val="tx1"/>
                </a:solidFill>
                <a:effectLst/>
                <a:latin typeface="+mn-lt"/>
                <a:ea typeface="+mn-ea"/>
                <a:cs typeface="+mn-cs"/>
              </a:rPr>
              <a:t>Personal information</a:t>
            </a:r>
            <a:r>
              <a:rPr lang="en-AU" sz="1200" kern="1200" dirty="0">
                <a:solidFill>
                  <a:schemeClr val="tx1"/>
                </a:solidFill>
                <a:effectLst/>
                <a:latin typeface="+mn-lt"/>
                <a:ea typeface="+mn-ea"/>
                <a:cs typeface="+mn-cs"/>
              </a:rPr>
              <a:t> is a broad concept and includes any information or opinion about an identified individual, or an individual who is reasonably identifiable – whether the information is true or not and whether it is recorded in a material form or not. </a:t>
            </a:r>
          </a:p>
          <a:p>
            <a:pPr lvl="0"/>
            <a:r>
              <a:rPr lang="en-AU" sz="1200" u="sng" kern="1200" dirty="0">
                <a:solidFill>
                  <a:schemeClr val="tx1"/>
                </a:solidFill>
                <a:effectLst/>
                <a:latin typeface="+mn-lt"/>
                <a:ea typeface="+mn-ea"/>
                <a:cs typeface="+mn-cs"/>
              </a:rPr>
              <a:t>Sensitive information</a:t>
            </a:r>
            <a:r>
              <a:rPr lang="en-AU" sz="1200" kern="1200" dirty="0">
                <a:solidFill>
                  <a:schemeClr val="tx1"/>
                </a:solidFill>
                <a:effectLst/>
                <a:latin typeface="+mn-lt"/>
                <a:ea typeface="+mn-ea"/>
                <a:cs typeface="+mn-cs"/>
              </a:rPr>
              <a:t> is a subset or type of personal information and includes information about a person’s racial or ethnic origin (</a:t>
            </a:r>
            <a:r>
              <a:rPr lang="en-AU" sz="1200" kern="1200" dirty="0" err="1">
                <a:solidFill>
                  <a:schemeClr val="tx1"/>
                </a:solidFill>
                <a:effectLst/>
                <a:latin typeface="+mn-lt"/>
                <a:ea typeface="+mn-ea"/>
                <a:cs typeface="+mn-cs"/>
              </a:rPr>
              <a:t>eg</a:t>
            </a:r>
            <a:r>
              <a:rPr lang="en-AU" sz="1200" kern="1200" dirty="0">
                <a:solidFill>
                  <a:schemeClr val="tx1"/>
                </a:solidFill>
                <a:effectLst/>
                <a:latin typeface="+mn-lt"/>
                <a:ea typeface="+mn-ea"/>
                <a:cs typeface="+mn-cs"/>
              </a:rPr>
              <a:t> indigeneity), political opinions, religious beliefs or affiliations, philosophical beliefs, health information, sexual orientation and criminal record. </a:t>
            </a:r>
          </a:p>
          <a:p>
            <a:pPr lvl="1"/>
            <a:r>
              <a:rPr lang="en-AU" sz="1200" kern="1200" dirty="0">
                <a:solidFill>
                  <a:schemeClr val="tx1"/>
                </a:solidFill>
                <a:effectLst/>
                <a:latin typeface="+mn-lt"/>
                <a:ea typeface="+mn-ea"/>
                <a:cs typeface="+mn-cs"/>
              </a:rPr>
              <a:t>All sensitive information is personal information but not all personal information is sensitive information. We will only refer specifically to sensitive information where it attracts specific requirements.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audience to provide examples</a:t>
            </a:r>
            <a:r>
              <a:rPr lang="en-AU" baseline="0" dirty="0"/>
              <a:t> of personal information. Highlight that sensitive information includes indigeneity which is often collected by the Agency.</a:t>
            </a:r>
          </a:p>
          <a:p>
            <a:endParaRPr lang="en-AU" baseline="0" dirty="0"/>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a:t>APPS</a:t>
            </a:r>
            <a:r>
              <a:rPr lang="en-AU" b="0" baseline="0" dirty="0"/>
              <a:t>- </a:t>
            </a:r>
            <a:r>
              <a:rPr lang="en-AU" sz="1200" kern="1200" dirty="0">
                <a:solidFill>
                  <a:schemeClr val="tx1"/>
                </a:solidFill>
                <a:effectLst/>
                <a:latin typeface="+mn-lt"/>
                <a:ea typeface="+mn-ea"/>
                <a:cs typeface="+mn-cs"/>
              </a:rPr>
              <a:t>The Privacy Act includes 13 Australian Privacy Principles (APPs) which set out requirements for how to protect personal information. They broadly relate to how personal information is to be collected, used/disclosed and otherwise handled.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Main ones that are relevant to everyday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APPs 3-5 Collection of Personal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PI can be collected where</a:t>
            </a:r>
            <a:r>
              <a:rPr lang="en-AU" sz="1200" kern="1200" baseline="0" dirty="0">
                <a:solidFill>
                  <a:schemeClr val="tx1"/>
                </a:solidFill>
                <a:effectLst/>
                <a:latin typeface="+mn-lt"/>
                <a:ea typeface="+mn-ea"/>
                <a:cs typeface="+mn-cs"/>
              </a:rPr>
              <a:t> the collection is related to the entities functions/duties.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a:solidFill>
                  <a:schemeClr val="tx1"/>
                </a:solidFill>
                <a:effectLst/>
                <a:latin typeface="+mn-lt"/>
                <a:ea typeface="+mn-ea"/>
                <a:cs typeface="+mn-cs"/>
              </a:rPr>
              <a:t>Individuals must be made aware of the collection through a collection notice, this will deal what is being collected, purpose of use, disclosures  and how they can make a privacy complaint.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a:solidFill>
                  <a:schemeClr val="tx1"/>
                </a:solidFill>
                <a:effectLst/>
                <a:latin typeface="+mn-lt"/>
                <a:ea typeface="+mn-ea"/>
                <a:cs typeface="+mn-cs"/>
              </a:rPr>
              <a:t>Collecting sensitive information requires consent. </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APP 6 – Use and disclosure of personal information</a:t>
            </a:r>
            <a:endParaRPr lang="en-AU"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-PI can be used/disclosed for the purpose for which it was collected. </a:t>
            </a:r>
          </a:p>
          <a:p>
            <a:pPr lvl="1"/>
            <a:r>
              <a:rPr lang="en-AU" sz="1200" kern="1200" dirty="0">
                <a:solidFill>
                  <a:schemeClr val="tx1"/>
                </a:solidFill>
                <a:effectLst/>
                <a:latin typeface="+mn-lt"/>
                <a:ea typeface="+mn-ea"/>
                <a:cs typeface="+mn-cs"/>
              </a:rPr>
              <a:t>-It can be used or disclosed for a related purpose where:</a:t>
            </a:r>
          </a:p>
          <a:p>
            <a:pPr lvl="2"/>
            <a:r>
              <a:rPr lang="en-AU" sz="1200" kern="1200" dirty="0">
                <a:solidFill>
                  <a:schemeClr val="tx1"/>
                </a:solidFill>
                <a:effectLst/>
                <a:latin typeface="+mn-lt"/>
                <a:ea typeface="+mn-ea"/>
                <a:cs typeface="+mn-cs"/>
              </a:rPr>
              <a:t>-the person consents, or </a:t>
            </a:r>
          </a:p>
          <a:p>
            <a:pPr lvl="2"/>
            <a:r>
              <a:rPr lang="en-AU" sz="1200" kern="1200" dirty="0">
                <a:solidFill>
                  <a:schemeClr val="tx1"/>
                </a:solidFill>
                <a:effectLst/>
                <a:latin typeface="+mn-lt"/>
                <a:ea typeface="+mn-ea"/>
                <a:cs typeface="+mn-cs"/>
              </a:rPr>
              <a:t>-certain criteria is met such as the person would reasonably expect the information to be used or disclosed for that purpose and the purpose is --related or directly related (sensitive information) to the primary purpose.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APP 10- quality</a:t>
            </a:r>
          </a:p>
          <a:p>
            <a:pPr lvl="1"/>
            <a:r>
              <a:rPr lang="en-AU" sz="1200" kern="1200" dirty="0">
                <a:solidFill>
                  <a:schemeClr val="tx1"/>
                </a:solidFill>
                <a:effectLst/>
                <a:latin typeface="+mn-lt"/>
                <a:ea typeface="+mn-ea"/>
                <a:cs typeface="+mn-cs"/>
              </a:rPr>
              <a:t>-Must take reasonable steps to ensure the PI being used or disclosed accurate, up-to-date, complete and relevant. </a:t>
            </a:r>
          </a:p>
          <a:p>
            <a:pPr lvl="1"/>
            <a:r>
              <a:rPr lang="en-AU" sz="1200" kern="1200" dirty="0">
                <a:solidFill>
                  <a:schemeClr val="tx1"/>
                </a:solidFill>
                <a:effectLst/>
                <a:latin typeface="+mn-lt"/>
                <a:ea typeface="+mn-ea"/>
                <a:cs typeface="+mn-cs"/>
              </a:rPr>
              <a:t>-Do not use any incorrect or irrelevant information</a:t>
            </a:r>
          </a:p>
          <a:p>
            <a:pPr lvl="1"/>
            <a:r>
              <a:rPr lang="en-AU" sz="1200" kern="1200" dirty="0">
                <a:solidFill>
                  <a:schemeClr val="tx1"/>
                </a:solidFill>
                <a:effectLst/>
                <a:latin typeface="+mn-lt"/>
                <a:ea typeface="+mn-ea"/>
                <a:cs typeface="+mn-cs"/>
              </a:rPr>
              <a:t>-Do not change a record - make a record to keep with original noting the need for update and notify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APP 11</a:t>
            </a:r>
          </a:p>
          <a:p>
            <a:pPr lvl="1"/>
            <a:r>
              <a:rPr lang="en-AU" sz="1200" b="1"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Must protect information from misuse, interference, loss, unauthorised access, unauthorised modification and unauthorised disclosure</a:t>
            </a:r>
          </a:p>
          <a:p>
            <a:pPr lvl="1"/>
            <a:r>
              <a:rPr lang="en-AU" sz="1200" kern="1200" dirty="0">
                <a:solidFill>
                  <a:schemeClr val="tx1"/>
                </a:solidFill>
                <a:effectLst/>
                <a:latin typeface="+mn-lt"/>
                <a:ea typeface="+mn-ea"/>
                <a:cs typeface="+mn-cs"/>
              </a:rPr>
              <a:t>-Working practices must be secure and robust – this is a particularly important issue to consider when working outside of an NIAA office environment. </a:t>
            </a:r>
          </a:p>
          <a:p>
            <a:pPr lvl="1"/>
            <a:r>
              <a:rPr lang="en-AU" sz="1200" kern="1200" dirty="0">
                <a:solidFill>
                  <a:schemeClr val="tx1"/>
                </a:solidFill>
                <a:effectLst/>
                <a:latin typeface="+mn-lt"/>
                <a:ea typeface="+mn-ea"/>
                <a:cs typeface="+mn-cs"/>
              </a:rPr>
              <a:t>-Leads</a:t>
            </a:r>
            <a:r>
              <a:rPr lang="en-AU" sz="1200" kern="1200" baseline="0" dirty="0">
                <a:solidFill>
                  <a:schemeClr val="tx1"/>
                </a:solidFill>
                <a:effectLst/>
                <a:latin typeface="+mn-lt"/>
                <a:ea typeface="+mn-ea"/>
                <a:cs typeface="+mn-cs"/>
              </a:rPr>
              <a:t> to data breaches </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endParaRPr lang="en-AU" b="1" baseline="0" dirty="0"/>
          </a:p>
          <a:p>
            <a:endParaRPr lang="en-AU" baseline="0" dirty="0"/>
          </a:p>
          <a:p>
            <a:endParaRPr lang="en-AU" baseline="0" dirty="0"/>
          </a:p>
          <a:p>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8521617C-2330-43C0-83CA-1B53F434AD03}" type="slidenum">
              <a:rPr lang="en-AU" smtClean="0"/>
              <a:t>16</a:t>
            </a:fld>
            <a:endParaRPr lang="en-AU"/>
          </a:p>
        </p:txBody>
      </p:sp>
    </p:spTree>
    <p:extLst>
      <p:ext uri="{BB962C8B-B14F-4D97-AF65-F5344CB8AC3E}">
        <p14:creationId xmlns:p14="http://schemas.microsoft.com/office/powerpoint/2010/main" val="223659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E0A6F9-B5FC-45CE-A3B5-6DDD135CD2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8006" y="342649"/>
            <a:ext cx="11555986" cy="6187768"/>
          </a:xfrm>
          <a:prstGeom prst="rect">
            <a:avLst/>
          </a:prstGeom>
          <a:blipFill>
            <a:blip r:embed="rId3">
              <a:alphaModFix amt="38000"/>
            </a:blip>
            <a:stretch>
              <a:fillRect/>
            </a:stretch>
          </a:blipFill>
        </p:spPr>
      </p:pic>
      <p:sp>
        <p:nvSpPr>
          <p:cNvPr id="4" name="Rectangle 3">
            <a:extLst>
              <a:ext uri="{FF2B5EF4-FFF2-40B4-BE49-F238E27FC236}">
                <a16:creationId xmlns:a16="http://schemas.microsoft.com/office/drawing/2014/main" id="{29081152-7FE7-4766-925D-C1276E55A1EC}"/>
              </a:ext>
            </a:extLst>
          </p:cNvPr>
          <p:cNvSpPr/>
          <p:nvPr userDrawn="1"/>
        </p:nvSpPr>
        <p:spPr>
          <a:xfrm>
            <a:off x="336222" y="327581"/>
            <a:ext cx="11519555"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3C2A176-702B-4376-AC71-2A106461FBBD}"/>
              </a:ext>
            </a:extLst>
          </p:cNvPr>
          <p:cNvSpPr>
            <a:spLocks noGrp="1"/>
          </p:cNvSpPr>
          <p:nvPr>
            <p:ph type="ctrTitle"/>
          </p:nvPr>
        </p:nvSpPr>
        <p:spPr>
          <a:xfrm>
            <a:off x="1743958" y="2603980"/>
            <a:ext cx="8924041" cy="553998"/>
          </a:xfrm>
        </p:spPr>
        <p:txBody>
          <a:bodyPr wrap="square" anchor="b">
            <a:spAutoFit/>
          </a:bodyPr>
          <a:lstStyle>
            <a:lvl1pPr algn="l">
              <a:defRPr sz="40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E4446960-CED8-4CE7-8598-6F6C6F53871C}"/>
              </a:ext>
            </a:extLst>
          </p:cNvPr>
          <p:cNvSpPr>
            <a:spLocks noGrp="1"/>
          </p:cNvSpPr>
          <p:nvPr>
            <p:ph type="subTitle" idx="1"/>
          </p:nvPr>
        </p:nvSpPr>
        <p:spPr>
          <a:xfrm>
            <a:off x="1743958" y="3506771"/>
            <a:ext cx="8924042" cy="332399"/>
          </a:xfrm>
        </p:spPr>
        <p:txBody>
          <a:bodyPr wrap="square">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8" name="Graphic 7">
            <a:extLst>
              <a:ext uri="{FF2B5EF4-FFF2-40B4-BE49-F238E27FC236}">
                <a16:creationId xmlns:a16="http://schemas.microsoft.com/office/drawing/2014/main" id="{8645935D-D15A-437C-984D-FBD675E35DF4}"/>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901970" y="986259"/>
            <a:ext cx="2291513" cy="691020"/>
          </a:xfrm>
          <a:prstGeom prst="rect">
            <a:avLst/>
          </a:prstGeom>
        </p:spPr>
      </p:pic>
      <p:sp>
        <p:nvSpPr>
          <p:cNvPr id="11" name="Text Placeholder 10">
            <a:extLst>
              <a:ext uri="{FF2B5EF4-FFF2-40B4-BE49-F238E27FC236}">
                <a16:creationId xmlns:a16="http://schemas.microsoft.com/office/drawing/2014/main" id="{888E0259-494E-4626-83B5-D38F3FFC2E31}"/>
              </a:ext>
            </a:extLst>
          </p:cNvPr>
          <p:cNvSpPr>
            <a:spLocks noGrp="1"/>
          </p:cNvSpPr>
          <p:nvPr>
            <p:ph type="body" sz="quarter" idx="10"/>
          </p:nvPr>
        </p:nvSpPr>
        <p:spPr>
          <a:xfrm>
            <a:off x="1743958" y="4430713"/>
            <a:ext cx="9011355" cy="2492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pic>
        <p:nvPicPr>
          <p:cNvPr id="6" name="Picture 5">
            <a:extLst>
              <a:ext uri="{FF2B5EF4-FFF2-40B4-BE49-F238E27FC236}">
                <a16:creationId xmlns:a16="http://schemas.microsoft.com/office/drawing/2014/main" id="{713A0FBE-B22B-4974-86A9-65E03D539FA8}"/>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3597636" y="985609"/>
            <a:ext cx="1727999" cy="564461"/>
          </a:xfrm>
          <a:prstGeom prst="rect">
            <a:avLst/>
          </a:prstGeom>
        </p:spPr>
      </p:pic>
    </p:spTree>
    <p:extLst>
      <p:ext uri="{BB962C8B-B14F-4D97-AF65-F5344CB8AC3E}">
        <p14:creationId xmlns:p14="http://schemas.microsoft.com/office/powerpoint/2010/main" val="123838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D3FED3-4315-444D-8608-2FA7DA201C50}"/>
              </a:ext>
            </a:extLst>
          </p:cNvPr>
          <p:cNvSpPr>
            <a:spLocks noGrp="1"/>
          </p:cNvSpPr>
          <p:nvPr>
            <p:ph type="ftr" sz="quarter" idx="11"/>
          </p:nvPr>
        </p:nvSpPr>
        <p:spPr/>
        <p:txBody>
          <a:bodyPr/>
          <a:lstStyle/>
          <a:p>
            <a:r>
              <a:rPr lang="en-US"/>
              <a:t>NIAA | GMU Recall - LSB Training</a:t>
            </a:r>
            <a:endParaRPr lang="en-AU"/>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342094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CCA5DC8-0909-4FFC-9C5E-18E65B28B694}"/>
              </a:ext>
            </a:extLst>
          </p:cNvPr>
          <p:cNvSpPr>
            <a:spLocks noGrp="1"/>
          </p:cNvSpPr>
          <p:nvPr>
            <p:ph type="pic" sz="quarter" idx="13" hasCustomPrompt="1"/>
          </p:nvPr>
        </p:nvSpPr>
        <p:spPr>
          <a:xfrm>
            <a:off x="0" y="0"/>
            <a:ext cx="12192000" cy="6858000"/>
          </a:xfr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prompts to select your image.</a:t>
            </a:r>
          </a:p>
        </p:txBody>
      </p:sp>
      <p:sp>
        <p:nvSpPr>
          <p:cNvPr id="7" name="Text Placeholder 6">
            <a:extLst>
              <a:ext uri="{FF2B5EF4-FFF2-40B4-BE49-F238E27FC236}">
                <a16:creationId xmlns:a16="http://schemas.microsoft.com/office/drawing/2014/main" id="{8B25C5B4-62AD-4819-8F28-20C543FFE90D}"/>
              </a:ext>
            </a:extLst>
          </p:cNvPr>
          <p:cNvSpPr>
            <a:spLocks noGrp="1"/>
          </p:cNvSpPr>
          <p:nvPr>
            <p:ph type="body" sz="quarter" idx="14" hasCustomPrompt="1"/>
          </p:nvPr>
        </p:nvSpPr>
        <p:spPr>
          <a:xfrm>
            <a:off x="341312" y="6286499"/>
            <a:ext cx="11509375" cy="252413"/>
          </a:xfrm>
          <a:solidFill>
            <a:schemeClr val="accent4"/>
          </a:solidFill>
        </p:spPr>
        <p:txBody>
          <a:bodyPr lIns="198000" tIns="0" rIns="0" bIns="0" anchor="ctr" anchorCtr="0"/>
          <a:lstStyle>
            <a:lvl1pPr>
              <a:defRPr sz="800">
                <a:solidFill>
                  <a:schemeClr val="bg1"/>
                </a:solidFill>
              </a:defRPr>
            </a:lvl1pPr>
          </a:lstStyle>
          <a:p>
            <a:pPr lvl="0"/>
            <a:r>
              <a:rPr lang="en-AU" dirty="0"/>
              <a:t> </a:t>
            </a:r>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6" name="Footer Placeholder 4">
            <a:extLst>
              <a:ext uri="{FF2B5EF4-FFF2-40B4-BE49-F238E27FC236}">
                <a16:creationId xmlns:a16="http://schemas.microsoft.com/office/drawing/2014/main" id="{FA789850-3AA3-482B-B3DA-F1346965BAC8}"/>
              </a:ext>
            </a:extLst>
          </p:cNvPr>
          <p:cNvSpPr>
            <a:spLocks noGrp="1"/>
          </p:cNvSpPr>
          <p:nvPr>
            <p:ph type="ftr" sz="quarter" idx="3"/>
          </p:nvPr>
        </p:nvSpPr>
        <p:spPr>
          <a:xfrm>
            <a:off x="494237" y="6286499"/>
            <a:ext cx="10283717" cy="252410"/>
          </a:xfrm>
          <a:prstGeom prst="rect">
            <a:avLst/>
          </a:prstGeom>
        </p:spPr>
        <p:txBody>
          <a:bodyPr vert="horz" lIns="46800" tIns="0" rIns="46800" bIns="0" rtlCol="0" anchor="ctr"/>
          <a:lstStyle>
            <a:lvl1pPr algn="l">
              <a:defRPr sz="800">
                <a:solidFill>
                  <a:schemeClr val="bg1"/>
                </a:solidFill>
              </a:defRPr>
            </a:lvl1pPr>
          </a:lstStyle>
          <a:p>
            <a:r>
              <a:rPr lang="en-US"/>
              <a:t>NIAA | GMU Recall - LSB Training</a:t>
            </a:r>
            <a:endParaRPr lang="en-AU" dirty="0"/>
          </a:p>
        </p:txBody>
      </p:sp>
    </p:spTree>
    <p:extLst>
      <p:ext uri="{BB962C8B-B14F-4D97-AF65-F5344CB8AC3E}">
        <p14:creationId xmlns:p14="http://schemas.microsoft.com/office/powerpoint/2010/main" val="278096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FE2E383-12D9-463A-A42D-853CA09D95F0}"/>
              </a:ext>
            </a:extLst>
          </p:cNvPr>
          <p:cNvSpPr>
            <a:spLocks noGrp="1"/>
          </p:cNvSpPr>
          <p:nvPr>
            <p:ph sz="quarter" idx="14"/>
          </p:nvPr>
        </p:nvSpPr>
        <p:spPr>
          <a:xfrm>
            <a:off x="5183188" y="996950"/>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18F2AFEF-6796-4FF8-87CB-41D46879F44A}"/>
              </a:ext>
            </a:extLst>
          </p:cNvPr>
          <p:cNvSpPr>
            <a:spLocks noGrp="1"/>
          </p:cNvSpPr>
          <p:nvPr>
            <p:ph type="ftr" sz="quarter" idx="11"/>
          </p:nvPr>
        </p:nvSpPr>
        <p:spPr/>
        <p:txBody>
          <a:bodyPr/>
          <a:lstStyle/>
          <a:p>
            <a:r>
              <a:rPr lang="en-US"/>
              <a:t>NIAA | GMU Recall - LSB Training</a:t>
            </a:r>
            <a:endParaRPr lang="en-AU"/>
          </a:p>
        </p:txBody>
      </p:sp>
      <p:sp>
        <p:nvSpPr>
          <p:cNvPr id="7" name="Slide Number Placeholder 6">
            <a:extLst>
              <a:ext uri="{FF2B5EF4-FFF2-40B4-BE49-F238E27FC236}">
                <a16:creationId xmlns:a16="http://schemas.microsoft.com/office/drawing/2014/main" id="{67C4A5DB-64FC-4FAC-AB87-9EFBD117662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itle 1">
            <a:extLst>
              <a:ext uri="{FF2B5EF4-FFF2-40B4-BE49-F238E27FC236}">
                <a16:creationId xmlns:a16="http://schemas.microsoft.com/office/drawing/2014/main" id="{F567CF47-2A6F-4805-8236-77CA0F4FE3E3}"/>
              </a:ext>
            </a:extLst>
          </p:cNvPr>
          <p:cNvSpPr>
            <a:spLocks noGrp="1"/>
          </p:cNvSpPr>
          <p:nvPr>
            <p:ph type="title"/>
          </p:nvPr>
        </p:nvSpPr>
        <p:spPr>
          <a:xfrm>
            <a:off x="851322" y="860212"/>
            <a:ext cx="3920703" cy="1057723"/>
          </a:xfrm>
        </p:spPr>
        <p:txBody>
          <a:bodyPr/>
          <a:lstStyle/>
          <a:p>
            <a:r>
              <a:rPr lang="en-US"/>
              <a:t>Click to edit Master title style</a:t>
            </a:r>
            <a:endParaRPr lang="en-AU"/>
          </a:p>
        </p:txBody>
      </p:sp>
      <p:sp>
        <p:nvSpPr>
          <p:cNvPr id="5" name="Text Placeholder 4">
            <a:extLst>
              <a:ext uri="{FF2B5EF4-FFF2-40B4-BE49-F238E27FC236}">
                <a16:creationId xmlns:a16="http://schemas.microsoft.com/office/drawing/2014/main" id="{8843222E-9E4B-4556-9DF1-FE717F8B305D}"/>
              </a:ext>
            </a:extLst>
          </p:cNvPr>
          <p:cNvSpPr>
            <a:spLocks noGrp="1"/>
          </p:cNvSpPr>
          <p:nvPr>
            <p:ph type="body" sz="quarter" idx="13"/>
          </p:nvPr>
        </p:nvSpPr>
        <p:spPr>
          <a:xfrm>
            <a:off x="851322" y="2057400"/>
            <a:ext cx="3921125" cy="3811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59204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02A0D02-709B-4C4D-9611-13236D77612B}"/>
              </a:ext>
            </a:extLst>
          </p:cNvPr>
          <p:cNvSpPr>
            <a:spLocks noGrp="1"/>
          </p:cNvSpPr>
          <p:nvPr>
            <p:ph type="pic" sz="quarter" idx="13" hasCustomPrompt="1"/>
          </p:nvPr>
        </p:nvSpPr>
        <p:spPr>
          <a:xfrm>
            <a:off x="5183188" y="931332"/>
            <a:ext cx="6169024" cy="4929717"/>
          </a:xfr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a:t>
            </a:r>
            <a:br>
              <a:rPr lang="en-AU" dirty="0"/>
            </a:br>
            <a:r>
              <a:rPr lang="en-AU" dirty="0"/>
              <a:t>prompts to select your image.</a:t>
            </a:r>
          </a:p>
        </p:txBody>
      </p:sp>
      <p:sp>
        <p:nvSpPr>
          <p:cNvPr id="6" name="Footer Placeholder 5">
            <a:extLst>
              <a:ext uri="{FF2B5EF4-FFF2-40B4-BE49-F238E27FC236}">
                <a16:creationId xmlns:a16="http://schemas.microsoft.com/office/drawing/2014/main" id="{CAE6F239-7AF3-4530-A2B5-B379DB148065}"/>
              </a:ext>
            </a:extLst>
          </p:cNvPr>
          <p:cNvSpPr>
            <a:spLocks noGrp="1"/>
          </p:cNvSpPr>
          <p:nvPr>
            <p:ph type="ftr" sz="quarter" idx="11"/>
          </p:nvPr>
        </p:nvSpPr>
        <p:spPr/>
        <p:txBody>
          <a:bodyPr/>
          <a:lstStyle/>
          <a:p>
            <a:r>
              <a:rPr lang="en-US"/>
              <a:t>NIAA | GMU Recall - LSB Training</a:t>
            </a:r>
            <a:endParaRPr lang="en-AU"/>
          </a:p>
        </p:txBody>
      </p:sp>
      <p:sp>
        <p:nvSpPr>
          <p:cNvPr id="7" name="Slide Number Placeholder 6">
            <a:extLst>
              <a:ext uri="{FF2B5EF4-FFF2-40B4-BE49-F238E27FC236}">
                <a16:creationId xmlns:a16="http://schemas.microsoft.com/office/drawing/2014/main" id="{BF14895D-5805-4F7F-9E33-F0A235D9B0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itle 1">
            <a:extLst>
              <a:ext uri="{FF2B5EF4-FFF2-40B4-BE49-F238E27FC236}">
                <a16:creationId xmlns:a16="http://schemas.microsoft.com/office/drawing/2014/main" id="{C257A185-0FB7-4828-92E2-2FEA7FD41077}"/>
              </a:ext>
            </a:extLst>
          </p:cNvPr>
          <p:cNvSpPr>
            <a:spLocks noGrp="1"/>
          </p:cNvSpPr>
          <p:nvPr>
            <p:ph type="title"/>
          </p:nvPr>
        </p:nvSpPr>
        <p:spPr>
          <a:xfrm>
            <a:off x="851322" y="799252"/>
            <a:ext cx="3932237" cy="1126067"/>
          </a:xfrm>
        </p:spPr>
        <p:txBody>
          <a:bodyPr/>
          <a:lstStyle/>
          <a:p>
            <a:r>
              <a:rPr lang="en-US"/>
              <a:t>Click to edit Master title style</a:t>
            </a:r>
            <a:endParaRPr lang="en-AU" dirty="0"/>
          </a:p>
        </p:txBody>
      </p:sp>
      <p:sp>
        <p:nvSpPr>
          <p:cNvPr id="11" name="Text Placeholder 4">
            <a:extLst>
              <a:ext uri="{FF2B5EF4-FFF2-40B4-BE49-F238E27FC236}">
                <a16:creationId xmlns:a16="http://schemas.microsoft.com/office/drawing/2014/main" id="{102FE9F4-53F7-48B7-A589-01E21877E9C5}"/>
              </a:ext>
            </a:extLst>
          </p:cNvPr>
          <p:cNvSpPr>
            <a:spLocks noGrp="1"/>
          </p:cNvSpPr>
          <p:nvPr>
            <p:ph type="body" sz="quarter" idx="15"/>
          </p:nvPr>
        </p:nvSpPr>
        <p:spPr>
          <a:xfrm>
            <a:off x="851322" y="2057400"/>
            <a:ext cx="3921125" cy="3811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932321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E0A6F9-B5FC-45CE-A3B5-6DDD135CD2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8006" y="342649"/>
            <a:ext cx="11555986" cy="6187769"/>
          </a:xfrm>
          <a:prstGeom prst="rect">
            <a:avLst/>
          </a:prstGeom>
          <a:blipFill>
            <a:blip r:embed="rId2">
              <a:alphaModFix amt="38000"/>
            </a:blip>
            <a:stretch>
              <a:fillRect/>
            </a:stretch>
          </a:blipFill>
        </p:spPr>
      </p:pic>
      <p:sp>
        <p:nvSpPr>
          <p:cNvPr id="4" name="Rectangle 3">
            <a:extLst>
              <a:ext uri="{FF2B5EF4-FFF2-40B4-BE49-F238E27FC236}">
                <a16:creationId xmlns:a16="http://schemas.microsoft.com/office/drawing/2014/main" id="{29081152-7FE7-4766-925D-C1276E55A1EC}"/>
              </a:ext>
            </a:extLst>
          </p:cNvPr>
          <p:cNvSpPr/>
          <p:nvPr userDrawn="1"/>
        </p:nvSpPr>
        <p:spPr>
          <a:xfrm>
            <a:off x="336222" y="327581"/>
            <a:ext cx="11519555"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3C2A176-702B-4376-AC71-2A106461FBBD}"/>
              </a:ext>
            </a:extLst>
          </p:cNvPr>
          <p:cNvSpPr>
            <a:spLocks noGrp="1"/>
          </p:cNvSpPr>
          <p:nvPr>
            <p:ph type="ctrTitle"/>
          </p:nvPr>
        </p:nvSpPr>
        <p:spPr>
          <a:xfrm>
            <a:off x="1743958" y="2603980"/>
            <a:ext cx="8924041" cy="553998"/>
          </a:xfrm>
        </p:spPr>
        <p:txBody>
          <a:bodyPr wrap="square" anchor="b">
            <a:spAutoFit/>
          </a:bodyPr>
          <a:lstStyle>
            <a:lvl1pPr algn="l">
              <a:defRPr sz="4000">
                <a:solidFill>
                  <a:schemeClr val="accent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E4446960-CED8-4CE7-8598-6F6C6F53871C}"/>
              </a:ext>
            </a:extLst>
          </p:cNvPr>
          <p:cNvSpPr>
            <a:spLocks noGrp="1"/>
          </p:cNvSpPr>
          <p:nvPr>
            <p:ph type="subTitle" idx="1"/>
          </p:nvPr>
        </p:nvSpPr>
        <p:spPr>
          <a:xfrm>
            <a:off x="1743958" y="3506771"/>
            <a:ext cx="8924042" cy="332399"/>
          </a:xfrm>
        </p:spPr>
        <p:txBody>
          <a:bodyPr wrap="square">
            <a:spAutoFit/>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8" name="Graphic 7">
            <a:extLst>
              <a:ext uri="{FF2B5EF4-FFF2-40B4-BE49-F238E27FC236}">
                <a16:creationId xmlns:a16="http://schemas.microsoft.com/office/drawing/2014/main" id="{8645935D-D15A-437C-984D-FBD675E35DF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01970" y="985609"/>
            <a:ext cx="2291513" cy="692320"/>
          </a:xfrm>
          <a:prstGeom prst="rect">
            <a:avLst/>
          </a:prstGeom>
        </p:spPr>
      </p:pic>
      <p:sp>
        <p:nvSpPr>
          <p:cNvPr id="11" name="Text Placeholder 10">
            <a:extLst>
              <a:ext uri="{FF2B5EF4-FFF2-40B4-BE49-F238E27FC236}">
                <a16:creationId xmlns:a16="http://schemas.microsoft.com/office/drawing/2014/main" id="{888E0259-494E-4626-83B5-D38F3FFC2E31}"/>
              </a:ext>
            </a:extLst>
          </p:cNvPr>
          <p:cNvSpPr>
            <a:spLocks noGrp="1"/>
          </p:cNvSpPr>
          <p:nvPr>
            <p:ph type="body" sz="quarter" idx="10"/>
          </p:nvPr>
        </p:nvSpPr>
        <p:spPr>
          <a:xfrm>
            <a:off x="1743958" y="4430713"/>
            <a:ext cx="9011355" cy="249299"/>
          </a:xfrm>
        </p:spPr>
        <p:txBody>
          <a:bodyPr wrap="square">
            <a:spAutoFit/>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endParaRPr lang="en-AU" dirty="0"/>
          </a:p>
        </p:txBody>
      </p:sp>
      <p:pic>
        <p:nvPicPr>
          <p:cNvPr id="6" name="Picture 5">
            <a:extLst>
              <a:ext uri="{FF2B5EF4-FFF2-40B4-BE49-F238E27FC236}">
                <a16:creationId xmlns:a16="http://schemas.microsoft.com/office/drawing/2014/main" id="{713A0FBE-B22B-4974-86A9-65E03D539FA8}"/>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3597636" y="985609"/>
            <a:ext cx="1727999" cy="564462"/>
          </a:xfrm>
          <a:prstGeom prst="rect">
            <a:avLst/>
          </a:prstGeom>
        </p:spPr>
      </p:pic>
    </p:spTree>
    <p:extLst>
      <p:ext uri="{BB962C8B-B14F-4D97-AF65-F5344CB8AC3E}">
        <p14:creationId xmlns:p14="http://schemas.microsoft.com/office/powerpoint/2010/main" val="3847355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 with image">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062A26E-13D6-441E-889B-41F4837ED5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8006" y="342649"/>
            <a:ext cx="11555986" cy="6187769"/>
          </a:xfrm>
          <a:prstGeom prst="rect">
            <a:avLst/>
          </a:prstGeom>
        </p:spPr>
      </p:pic>
      <p:sp>
        <p:nvSpPr>
          <p:cNvPr id="2" name="Title 1">
            <a:extLst>
              <a:ext uri="{FF2B5EF4-FFF2-40B4-BE49-F238E27FC236}">
                <a16:creationId xmlns:a16="http://schemas.microsoft.com/office/drawing/2014/main" id="{E3C2A176-702B-4376-AC71-2A106461FBBD}"/>
              </a:ext>
            </a:extLst>
          </p:cNvPr>
          <p:cNvSpPr>
            <a:spLocks noGrp="1"/>
          </p:cNvSpPr>
          <p:nvPr>
            <p:ph type="ctrTitle"/>
          </p:nvPr>
        </p:nvSpPr>
        <p:spPr>
          <a:xfrm>
            <a:off x="1742400" y="2049982"/>
            <a:ext cx="4110087" cy="1107996"/>
          </a:xfrm>
        </p:spPr>
        <p:txBody>
          <a:bodyPr wrap="square" anchor="b">
            <a:spAutoFit/>
          </a:bodyPr>
          <a:lstStyle>
            <a:lvl1pPr algn="l">
              <a:defRPr sz="4000">
                <a:solidFill>
                  <a:schemeClr val="accent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E4446960-CED8-4CE7-8598-6F6C6F53871C}"/>
              </a:ext>
            </a:extLst>
          </p:cNvPr>
          <p:cNvSpPr>
            <a:spLocks noGrp="1"/>
          </p:cNvSpPr>
          <p:nvPr>
            <p:ph type="subTitle" idx="1"/>
          </p:nvPr>
        </p:nvSpPr>
        <p:spPr>
          <a:xfrm>
            <a:off x="1742400" y="3506771"/>
            <a:ext cx="4110088" cy="332399"/>
          </a:xfrm>
        </p:spPr>
        <p:txBody>
          <a:bodyPr wrap="square">
            <a:spAutoFit/>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11" name="Text Placeholder 10">
            <a:extLst>
              <a:ext uri="{FF2B5EF4-FFF2-40B4-BE49-F238E27FC236}">
                <a16:creationId xmlns:a16="http://schemas.microsoft.com/office/drawing/2014/main" id="{888E0259-494E-4626-83B5-D38F3FFC2E31}"/>
              </a:ext>
            </a:extLst>
          </p:cNvPr>
          <p:cNvSpPr>
            <a:spLocks noGrp="1"/>
          </p:cNvSpPr>
          <p:nvPr>
            <p:ph type="body" sz="quarter" idx="10"/>
          </p:nvPr>
        </p:nvSpPr>
        <p:spPr>
          <a:xfrm>
            <a:off x="1742400" y="4430713"/>
            <a:ext cx="4110089" cy="249299"/>
          </a:xfrm>
        </p:spPr>
        <p:txBody>
          <a:bodyPr wrap="square">
            <a:spAutoFit/>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endParaRPr lang="en-AU" dirty="0"/>
          </a:p>
        </p:txBody>
      </p:sp>
      <p:sp>
        <p:nvSpPr>
          <p:cNvPr id="9" name="Picture Placeholder 5">
            <a:extLst>
              <a:ext uri="{FF2B5EF4-FFF2-40B4-BE49-F238E27FC236}">
                <a16:creationId xmlns:a16="http://schemas.microsoft.com/office/drawing/2014/main" id="{E0497230-BA7A-49BA-AA5D-9729243C3990}"/>
              </a:ext>
            </a:extLst>
          </p:cNvPr>
          <p:cNvSpPr>
            <a:spLocks noGrp="1"/>
          </p:cNvSpPr>
          <p:nvPr>
            <p:ph type="pic" sz="quarter" idx="11" hasCustomPrompt="1"/>
          </p:nvPr>
        </p:nvSpPr>
        <p:spPr>
          <a:xfrm>
            <a:off x="6096330" y="985609"/>
            <a:ext cx="5533696" cy="4486504"/>
          </a:xfrm>
          <a:blipFill dpi="0" rotWithShape="1">
            <a:blip r:embed="rId3"/>
            <a:srcRect/>
            <a:stretch>
              <a:fillRect/>
            </a:stretch>
          </a:blipFill>
        </p:spPr>
        <p:txBody>
          <a:bodyPr lIns="360000" tIns="360000" rIns="360000" bIns="360000"/>
          <a:lstStyle>
            <a:lvl1pPr>
              <a:defRPr sz="1400">
                <a:solidFill>
                  <a:schemeClr val="bg1"/>
                </a:solidFill>
              </a:defRPr>
            </a:lvl1pPr>
          </a:lstStyle>
          <a:p>
            <a:r>
              <a:rPr lang="en-AU" dirty="0"/>
              <a:t>Click on the icon and follow the prompts to select your image.</a:t>
            </a:r>
          </a:p>
        </p:txBody>
      </p:sp>
      <p:sp>
        <p:nvSpPr>
          <p:cNvPr id="10" name="Rectangle 9">
            <a:extLst>
              <a:ext uri="{FF2B5EF4-FFF2-40B4-BE49-F238E27FC236}">
                <a16:creationId xmlns:a16="http://schemas.microsoft.com/office/drawing/2014/main" id="{8C3E03C2-18B6-4279-A384-9A22AF9154B4}"/>
              </a:ext>
            </a:extLst>
          </p:cNvPr>
          <p:cNvSpPr/>
          <p:nvPr userDrawn="1"/>
        </p:nvSpPr>
        <p:spPr>
          <a:xfrm>
            <a:off x="336222" y="327581"/>
            <a:ext cx="11519556"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7">
            <a:extLst>
              <a:ext uri="{FF2B5EF4-FFF2-40B4-BE49-F238E27FC236}">
                <a16:creationId xmlns:a16="http://schemas.microsoft.com/office/drawing/2014/main" id="{EFC89A2E-C0AE-4EA6-85DD-B67D6DC26F4D}"/>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901970" y="985609"/>
            <a:ext cx="2291513" cy="692320"/>
          </a:xfrm>
          <a:prstGeom prst="rect">
            <a:avLst/>
          </a:prstGeom>
        </p:spPr>
      </p:pic>
      <p:pic>
        <p:nvPicPr>
          <p:cNvPr id="14" name="Picture 13">
            <a:extLst>
              <a:ext uri="{FF2B5EF4-FFF2-40B4-BE49-F238E27FC236}">
                <a16:creationId xmlns:a16="http://schemas.microsoft.com/office/drawing/2014/main" id="{9E5875B6-5B05-4B15-BED5-FA1F92C5D7AA}"/>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3597636" y="985609"/>
            <a:ext cx="1727999" cy="564462"/>
          </a:xfrm>
          <a:prstGeom prst="rect">
            <a:avLst/>
          </a:prstGeom>
        </p:spPr>
      </p:pic>
    </p:spTree>
    <p:extLst>
      <p:ext uri="{BB962C8B-B14F-4D97-AF65-F5344CB8AC3E}">
        <p14:creationId xmlns:p14="http://schemas.microsoft.com/office/powerpoint/2010/main" val="3465141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US"/>
              <a:t>NIAA | GMU Recall - LSB Training</a:t>
            </a:r>
            <a:endParaRPr lang="en-AU"/>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4028127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numb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p:txBody>
          <a:bodyPr/>
          <a:lstStyle>
            <a:lvl2pPr marL="268288" indent="-268288">
              <a:buFont typeface="+mj-lt"/>
              <a:buAutoNum type="arabicPeriod"/>
              <a:defRPr/>
            </a:lvl2pPr>
            <a:lvl3pPr marL="536575" indent="-268288">
              <a:buFont typeface="+mj-lt"/>
              <a:buAutoNum type="alphaLcPeriod"/>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US"/>
              <a:t>NIAA | GMU Recall - LSB Training</a:t>
            </a:r>
            <a:endParaRPr lang="en-AU"/>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3085150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E45142-3194-43E9-9DE8-390625EDA6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6010" y="2762713"/>
            <a:ext cx="11519979" cy="3776196"/>
          </a:xfrm>
          <a:prstGeom prst="rect">
            <a:avLst/>
          </a:prstGeom>
        </p:spPr>
      </p:pic>
      <p:sp>
        <p:nvSpPr>
          <p:cNvPr id="2" name="Title 1">
            <a:extLst>
              <a:ext uri="{FF2B5EF4-FFF2-40B4-BE49-F238E27FC236}">
                <a16:creationId xmlns:a16="http://schemas.microsoft.com/office/drawing/2014/main" id="{451B245E-612A-4802-AA86-02E58BC7CE77}"/>
              </a:ext>
            </a:extLst>
          </p:cNvPr>
          <p:cNvSpPr>
            <a:spLocks noGrp="1"/>
          </p:cNvSpPr>
          <p:nvPr>
            <p:ph type="title"/>
          </p:nvPr>
        </p:nvSpPr>
        <p:spPr>
          <a:xfrm>
            <a:off x="1272618" y="2146132"/>
            <a:ext cx="10074831" cy="747897"/>
          </a:xfrm>
        </p:spPr>
        <p:txBody>
          <a:bodyPr anchor="b"/>
          <a:lstStyle>
            <a:lvl1pPr>
              <a:defRPr sz="5200">
                <a:solidFill>
                  <a:schemeClr val="accent1"/>
                </a:solidFill>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341E9043-0D8E-45C5-985C-98474BC39454}"/>
              </a:ext>
            </a:extLst>
          </p:cNvPr>
          <p:cNvSpPr>
            <a:spLocks noGrp="1"/>
          </p:cNvSpPr>
          <p:nvPr>
            <p:ph type="body" idx="1"/>
          </p:nvPr>
        </p:nvSpPr>
        <p:spPr>
          <a:xfrm>
            <a:off x="1272618" y="3261675"/>
            <a:ext cx="10074832" cy="2827976"/>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Slide Number Placeholder 3">
            <a:extLst>
              <a:ext uri="{FF2B5EF4-FFF2-40B4-BE49-F238E27FC236}">
                <a16:creationId xmlns:a16="http://schemas.microsoft.com/office/drawing/2014/main" id="{9C20840B-C17A-4110-99B2-D999FF7D69F4}"/>
              </a:ext>
            </a:extLst>
          </p:cNvPr>
          <p:cNvSpPr>
            <a:spLocks noGrp="1"/>
          </p:cNvSpPr>
          <p:nvPr>
            <p:ph type="sldNum" sz="quarter" idx="12"/>
          </p:nvPr>
        </p:nvSpPr>
        <p:spPr>
          <a:xfrm>
            <a:off x="10860088" y="6286499"/>
            <a:ext cx="804334" cy="252412"/>
          </a:xfrm>
        </p:spPr>
        <p:txBody>
          <a:bodyPr/>
          <a:lstStyle>
            <a:lvl1pPr>
              <a:defRPr>
                <a:solidFill>
                  <a:schemeClr val="accent1"/>
                </a:solidFill>
              </a:defRPr>
            </a:lvl1pPr>
          </a:lstStyle>
          <a:p>
            <a:fld id="{3F63F2B1-4266-4ED4-AC2C-DB487684831E}" type="slidenum">
              <a:rPr lang="en-AU" smtClean="0"/>
              <a:pPr/>
              <a:t>‹#›</a:t>
            </a:fld>
            <a:endParaRPr lang="en-AU" dirty="0"/>
          </a:p>
        </p:txBody>
      </p:sp>
      <p:sp>
        <p:nvSpPr>
          <p:cNvPr id="9" name="Footer Placeholder 4">
            <a:extLst>
              <a:ext uri="{FF2B5EF4-FFF2-40B4-BE49-F238E27FC236}">
                <a16:creationId xmlns:a16="http://schemas.microsoft.com/office/drawing/2014/main" id="{FB02FF60-60B3-41D5-967C-5DA1B9762B27}"/>
              </a:ext>
            </a:extLst>
          </p:cNvPr>
          <p:cNvSpPr>
            <a:spLocks noGrp="1"/>
          </p:cNvSpPr>
          <p:nvPr>
            <p:ph type="ftr" sz="quarter" idx="3"/>
          </p:nvPr>
        </p:nvSpPr>
        <p:spPr>
          <a:xfrm>
            <a:off x="494237" y="6286499"/>
            <a:ext cx="10283717" cy="252410"/>
          </a:xfrm>
          <a:prstGeom prst="rect">
            <a:avLst/>
          </a:prstGeom>
        </p:spPr>
        <p:txBody>
          <a:bodyPr vert="horz" lIns="46800" tIns="0" rIns="46800" bIns="0" rtlCol="0" anchor="ctr"/>
          <a:lstStyle>
            <a:lvl1pPr algn="l">
              <a:defRPr sz="800">
                <a:solidFill>
                  <a:schemeClr val="accent1"/>
                </a:solidFill>
              </a:defRPr>
            </a:lvl1pPr>
          </a:lstStyle>
          <a:p>
            <a:r>
              <a:rPr lang="en-US"/>
              <a:t>NIAA | GMU Recall - LSB Training</a:t>
            </a:r>
            <a:endParaRPr lang="en-AU" dirty="0"/>
          </a:p>
        </p:txBody>
      </p:sp>
    </p:spTree>
    <p:extLst>
      <p:ext uri="{BB962C8B-B14F-4D97-AF65-F5344CB8AC3E}">
        <p14:creationId xmlns:p14="http://schemas.microsoft.com/office/powerpoint/2010/main" val="2720857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US"/>
              <a:t>NIAA | GMU Recall - LSB Training</a:t>
            </a:r>
            <a:endParaRPr lang="en-AU"/>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7" name="Text Placeholder 6">
            <a:extLst>
              <a:ext uri="{FF2B5EF4-FFF2-40B4-BE49-F238E27FC236}">
                <a16:creationId xmlns:a16="http://schemas.microsoft.com/office/drawing/2014/main" id="{EBCE16DB-7A61-471B-91B9-59A5EA3943A7}"/>
              </a:ext>
            </a:extLst>
          </p:cNvPr>
          <p:cNvSpPr>
            <a:spLocks noGrp="1"/>
          </p:cNvSpPr>
          <p:nvPr>
            <p:ph type="body" sz="quarter" idx="13"/>
          </p:nvPr>
        </p:nvSpPr>
        <p:spPr>
          <a:xfrm>
            <a:off x="851322" y="1825625"/>
            <a:ext cx="10502478" cy="4100513"/>
          </a:xfrm>
        </p:spPr>
        <p:txBody>
          <a:bodyPr/>
          <a:lstStyle>
            <a:lvl1pPr>
              <a:defRPr sz="3200" b="1">
                <a:solidFill>
                  <a:schemeClr val="accent3"/>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88621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image">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062A26E-13D6-441E-889B-41F4837ED5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8006" y="342649"/>
            <a:ext cx="11555986" cy="6187768"/>
          </a:xfrm>
          <a:prstGeom prst="rect">
            <a:avLst/>
          </a:prstGeom>
        </p:spPr>
      </p:pic>
      <p:sp>
        <p:nvSpPr>
          <p:cNvPr id="2" name="Title 1">
            <a:extLst>
              <a:ext uri="{FF2B5EF4-FFF2-40B4-BE49-F238E27FC236}">
                <a16:creationId xmlns:a16="http://schemas.microsoft.com/office/drawing/2014/main" id="{E3C2A176-702B-4376-AC71-2A106461FBBD}"/>
              </a:ext>
            </a:extLst>
          </p:cNvPr>
          <p:cNvSpPr>
            <a:spLocks noGrp="1"/>
          </p:cNvSpPr>
          <p:nvPr>
            <p:ph type="ctrTitle"/>
          </p:nvPr>
        </p:nvSpPr>
        <p:spPr>
          <a:xfrm>
            <a:off x="1742400" y="2049982"/>
            <a:ext cx="4110087" cy="1107996"/>
          </a:xfrm>
        </p:spPr>
        <p:txBody>
          <a:bodyPr wrap="square" anchor="b">
            <a:spAutoFit/>
          </a:bodyPr>
          <a:lstStyle>
            <a:lvl1pPr algn="l">
              <a:defRPr sz="40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E4446960-CED8-4CE7-8598-6F6C6F53871C}"/>
              </a:ext>
            </a:extLst>
          </p:cNvPr>
          <p:cNvSpPr>
            <a:spLocks noGrp="1"/>
          </p:cNvSpPr>
          <p:nvPr>
            <p:ph type="subTitle" idx="1"/>
          </p:nvPr>
        </p:nvSpPr>
        <p:spPr>
          <a:xfrm>
            <a:off x="1742400" y="3506771"/>
            <a:ext cx="4110088" cy="332399"/>
          </a:xfrm>
        </p:spPr>
        <p:txBody>
          <a:bodyPr wrap="square">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11" name="Text Placeholder 10">
            <a:extLst>
              <a:ext uri="{FF2B5EF4-FFF2-40B4-BE49-F238E27FC236}">
                <a16:creationId xmlns:a16="http://schemas.microsoft.com/office/drawing/2014/main" id="{888E0259-494E-4626-83B5-D38F3FFC2E31}"/>
              </a:ext>
            </a:extLst>
          </p:cNvPr>
          <p:cNvSpPr>
            <a:spLocks noGrp="1"/>
          </p:cNvSpPr>
          <p:nvPr>
            <p:ph type="body" sz="quarter" idx="10"/>
          </p:nvPr>
        </p:nvSpPr>
        <p:spPr>
          <a:xfrm>
            <a:off x="1742400" y="4430713"/>
            <a:ext cx="4110089" cy="2492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9" name="Picture Placeholder 5">
            <a:extLst>
              <a:ext uri="{FF2B5EF4-FFF2-40B4-BE49-F238E27FC236}">
                <a16:creationId xmlns:a16="http://schemas.microsoft.com/office/drawing/2014/main" id="{E0497230-BA7A-49BA-AA5D-9729243C3990}"/>
              </a:ext>
            </a:extLst>
          </p:cNvPr>
          <p:cNvSpPr>
            <a:spLocks noGrp="1"/>
          </p:cNvSpPr>
          <p:nvPr>
            <p:ph type="pic" sz="quarter" idx="11" hasCustomPrompt="1"/>
          </p:nvPr>
        </p:nvSpPr>
        <p:spPr>
          <a:xfrm>
            <a:off x="6096330" y="985609"/>
            <a:ext cx="5533696" cy="4486504"/>
          </a:xfrm>
          <a:blipFill dpi="0" rotWithShape="1">
            <a:blip r:embed="rId3"/>
            <a:srcRect/>
            <a:stretch>
              <a:fillRect/>
            </a:stretch>
          </a:blipFill>
        </p:spPr>
        <p:txBody>
          <a:bodyPr lIns="360000" tIns="360000" rIns="360000" bIns="360000"/>
          <a:lstStyle>
            <a:lvl1pPr>
              <a:defRPr sz="1400">
                <a:solidFill>
                  <a:schemeClr val="bg1"/>
                </a:solidFill>
              </a:defRPr>
            </a:lvl1pPr>
          </a:lstStyle>
          <a:p>
            <a:r>
              <a:rPr lang="en-AU" dirty="0"/>
              <a:t>Click on the icon and follow the prompts to select your image.</a:t>
            </a:r>
          </a:p>
        </p:txBody>
      </p:sp>
      <p:sp>
        <p:nvSpPr>
          <p:cNvPr id="10" name="Rectangle 9">
            <a:extLst>
              <a:ext uri="{FF2B5EF4-FFF2-40B4-BE49-F238E27FC236}">
                <a16:creationId xmlns:a16="http://schemas.microsoft.com/office/drawing/2014/main" id="{8C3E03C2-18B6-4279-A384-9A22AF9154B4}"/>
              </a:ext>
            </a:extLst>
          </p:cNvPr>
          <p:cNvSpPr/>
          <p:nvPr userDrawn="1"/>
        </p:nvSpPr>
        <p:spPr>
          <a:xfrm>
            <a:off x="336222" y="327581"/>
            <a:ext cx="11519556"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7">
            <a:extLst>
              <a:ext uri="{FF2B5EF4-FFF2-40B4-BE49-F238E27FC236}">
                <a16:creationId xmlns:a16="http://schemas.microsoft.com/office/drawing/2014/main" id="{EFC89A2E-C0AE-4EA6-85DD-B67D6DC26F4D}"/>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901970" y="986259"/>
            <a:ext cx="2291513" cy="691020"/>
          </a:xfrm>
          <a:prstGeom prst="rect">
            <a:avLst/>
          </a:prstGeom>
        </p:spPr>
      </p:pic>
      <p:pic>
        <p:nvPicPr>
          <p:cNvPr id="14" name="Picture 13">
            <a:extLst>
              <a:ext uri="{FF2B5EF4-FFF2-40B4-BE49-F238E27FC236}">
                <a16:creationId xmlns:a16="http://schemas.microsoft.com/office/drawing/2014/main" id="{9E5875B6-5B05-4B15-BED5-FA1F92C5D7AA}"/>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3597636" y="985609"/>
            <a:ext cx="1727999" cy="564461"/>
          </a:xfrm>
          <a:prstGeom prst="rect">
            <a:avLst/>
          </a:prstGeom>
        </p:spPr>
      </p:pic>
    </p:spTree>
    <p:extLst>
      <p:ext uri="{BB962C8B-B14F-4D97-AF65-F5344CB8AC3E}">
        <p14:creationId xmlns:p14="http://schemas.microsoft.com/office/powerpoint/2010/main" val="3324845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57BA-8B98-497C-B943-6B0A65C406C1}"/>
              </a:ext>
            </a:extLst>
          </p:cNvPr>
          <p:cNvSpPr>
            <a:spLocks noGrp="1"/>
          </p:cNvSpPr>
          <p:nvPr>
            <p:ph type="title"/>
          </p:nvPr>
        </p:nvSpPr>
        <p:spPr>
          <a:xfrm>
            <a:off x="851322" y="931333"/>
            <a:ext cx="10502478" cy="498598"/>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6F659F-42EC-449C-B6F2-89FAE1C5DE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329154D-2407-4365-B78D-DE3B0C2608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F54FEFD1-528A-43E0-AA97-5DA8C5FD604D}"/>
              </a:ext>
            </a:extLst>
          </p:cNvPr>
          <p:cNvSpPr>
            <a:spLocks noGrp="1"/>
          </p:cNvSpPr>
          <p:nvPr>
            <p:ph type="ftr" sz="quarter" idx="11"/>
          </p:nvPr>
        </p:nvSpPr>
        <p:spPr/>
        <p:txBody>
          <a:bodyPr/>
          <a:lstStyle/>
          <a:p>
            <a:r>
              <a:rPr lang="en-US"/>
              <a:t>NIAA | GMU Recall - LSB Training</a:t>
            </a:r>
            <a:endParaRPr lang="en-AU"/>
          </a:p>
        </p:txBody>
      </p:sp>
      <p:sp>
        <p:nvSpPr>
          <p:cNvPr id="7" name="Slide Number Placeholder 6">
            <a:extLst>
              <a:ext uri="{FF2B5EF4-FFF2-40B4-BE49-F238E27FC236}">
                <a16:creationId xmlns:a16="http://schemas.microsoft.com/office/drawing/2014/main" id="{F0CBBC03-C5ED-4599-8491-8AD3F42D3E0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2598179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3FDD8B-1D0B-408E-8E02-844C4965CC87}"/>
              </a:ext>
            </a:extLst>
          </p:cNvPr>
          <p:cNvSpPr>
            <a:spLocks noGrp="1"/>
          </p:cNvSpPr>
          <p:nvPr>
            <p:ph type="body" idx="1"/>
          </p:nvPr>
        </p:nvSpPr>
        <p:spPr>
          <a:xfrm>
            <a:off x="839788" y="1681163"/>
            <a:ext cx="5157787" cy="823912"/>
          </a:xfrm>
        </p:spPr>
        <p:txBody>
          <a:bodyPr anchor="t" anchorCtr="0"/>
          <a:lstStyle>
            <a:lvl1pPr marL="0" indent="0">
              <a:buNone/>
              <a:defRPr sz="2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37668CE-E0F9-4C27-958A-535C839BCA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0ECB351-681A-4543-9560-8DA4A5E96A8D}"/>
              </a:ext>
            </a:extLst>
          </p:cNvPr>
          <p:cNvSpPr>
            <a:spLocks noGrp="1"/>
          </p:cNvSpPr>
          <p:nvPr>
            <p:ph type="body" sz="quarter" idx="3"/>
          </p:nvPr>
        </p:nvSpPr>
        <p:spPr>
          <a:xfrm>
            <a:off x="6172200" y="1681163"/>
            <a:ext cx="5183188" cy="823912"/>
          </a:xfrm>
        </p:spPr>
        <p:txBody>
          <a:bodyPr anchor="t" anchorCtr="0"/>
          <a:lstStyle>
            <a:lvl1pPr marL="0" indent="0">
              <a:buNone/>
              <a:defRPr sz="2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BB59F32-54A1-435F-BB21-7208C2ADBC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a:extLst>
              <a:ext uri="{FF2B5EF4-FFF2-40B4-BE49-F238E27FC236}">
                <a16:creationId xmlns:a16="http://schemas.microsoft.com/office/drawing/2014/main" id="{CC9FBDC8-B46D-49AB-872C-1BB907E14AA2}"/>
              </a:ext>
            </a:extLst>
          </p:cNvPr>
          <p:cNvSpPr>
            <a:spLocks noGrp="1"/>
          </p:cNvSpPr>
          <p:nvPr>
            <p:ph type="ftr" sz="quarter" idx="11"/>
          </p:nvPr>
        </p:nvSpPr>
        <p:spPr/>
        <p:txBody>
          <a:bodyPr/>
          <a:lstStyle/>
          <a:p>
            <a:r>
              <a:rPr lang="en-US"/>
              <a:t>NIAA | GMU Recall - LSB Training</a:t>
            </a:r>
            <a:endParaRPr lang="en-AU"/>
          </a:p>
        </p:txBody>
      </p:sp>
      <p:sp>
        <p:nvSpPr>
          <p:cNvPr id="9" name="Slide Number Placeholder 8">
            <a:extLst>
              <a:ext uri="{FF2B5EF4-FFF2-40B4-BE49-F238E27FC236}">
                <a16:creationId xmlns:a16="http://schemas.microsoft.com/office/drawing/2014/main" id="{2E2678C7-F7AF-4C1C-952C-65B4E0337CB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10" name="Title 1">
            <a:extLst>
              <a:ext uri="{FF2B5EF4-FFF2-40B4-BE49-F238E27FC236}">
                <a16:creationId xmlns:a16="http://schemas.microsoft.com/office/drawing/2014/main" id="{CB27CF33-D10A-43D2-96D2-0E14ACF7A971}"/>
              </a:ext>
            </a:extLst>
          </p:cNvPr>
          <p:cNvSpPr>
            <a:spLocks noGrp="1"/>
          </p:cNvSpPr>
          <p:nvPr>
            <p:ph type="title"/>
          </p:nvPr>
        </p:nvSpPr>
        <p:spPr>
          <a:xfrm>
            <a:off x="851322" y="931333"/>
            <a:ext cx="10504066" cy="498598"/>
          </a:xfrm>
        </p:spPr>
        <p:txBody>
          <a:bodyPr/>
          <a:lstStyle/>
          <a:p>
            <a:r>
              <a:rPr lang="en-US"/>
              <a:t>Click to edit Master title style</a:t>
            </a:r>
            <a:endParaRPr lang="en-AU"/>
          </a:p>
        </p:txBody>
      </p:sp>
    </p:spTree>
    <p:extLst>
      <p:ext uri="{BB962C8B-B14F-4D97-AF65-F5344CB8AC3E}">
        <p14:creationId xmlns:p14="http://schemas.microsoft.com/office/powerpoint/2010/main" val="59283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2B82-0586-412C-B2EB-52662E7EA88D}"/>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44F9EE50-1CB9-4EAD-9841-CDCE34CF0E87}"/>
              </a:ext>
            </a:extLst>
          </p:cNvPr>
          <p:cNvSpPr>
            <a:spLocks noGrp="1"/>
          </p:cNvSpPr>
          <p:nvPr>
            <p:ph type="ftr" sz="quarter" idx="11"/>
          </p:nvPr>
        </p:nvSpPr>
        <p:spPr/>
        <p:txBody>
          <a:bodyPr/>
          <a:lstStyle/>
          <a:p>
            <a:r>
              <a:rPr lang="en-US"/>
              <a:t>NIAA | GMU Recall - LSB Training</a:t>
            </a:r>
            <a:endParaRPr lang="en-AU"/>
          </a:p>
        </p:txBody>
      </p:sp>
      <p:sp>
        <p:nvSpPr>
          <p:cNvPr id="5" name="Slide Number Placeholder 4">
            <a:extLst>
              <a:ext uri="{FF2B5EF4-FFF2-40B4-BE49-F238E27FC236}">
                <a16:creationId xmlns:a16="http://schemas.microsoft.com/office/drawing/2014/main" id="{233D29F4-AD7A-44AF-A3B4-813CB209C251}"/>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1711865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D3FED3-4315-444D-8608-2FA7DA201C50}"/>
              </a:ext>
            </a:extLst>
          </p:cNvPr>
          <p:cNvSpPr>
            <a:spLocks noGrp="1"/>
          </p:cNvSpPr>
          <p:nvPr>
            <p:ph type="ftr" sz="quarter" idx="11"/>
          </p:nvPr>
        </p:nvSpPr>
        <p:spPr/>
        <p:txBody>
          <a:bodyPr/>
          <a:lstStyle/>
          <a:p>
            <a:r>
              <a:rPr lang="en-US"/>
              <a:t>NIAA | GMU Recall - LSB Training</a:t>
            </a:r>
            <a:endParaRPr lang="en-AU"/>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3625589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CCA5DC8-0909-4FFC-9C5E-18E65B28B694}"/>
              </a:ext>
            </a:extLst>
          </p:cNvPr>
          <p:cNvSpPr>
            <a:spLocks noGrp="1"/>
          </p:cNvSpPr>
          <p:nvPr>
            <p:ph type="pic" sz="quarter" idx="13" hasCustomPrompt="1"/>
          </p:nvPr>
        </p:nvSpPr>
        <p:spPr>
          <a:xfrm>
            <a:off x="0" y="0"/>
            <a:ext cx="12192000" cy="6858000"/>
          </a:xfr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prompts to select your image.</a:t>
            </a:r>
          </a:p>
        </p:txBody>
      </p:sp>
      <p:sp>
        <p:nvSpPr>
          <p:cNvPr id="7" name="Text Placeholder 6">
            <a:extLst>
              <a:ext uri="{FF2B5EF4-FFF2-40B4-BE49-F238E27FC236}">
                <a16:creationId xmlns:a16="http://schemas.microsoft.com/office/drawing/2014/main" id="{8B25C5B4-62AD-4819-8F28-20C543FFE90D}"/>
              </a:ext>
            </a:extLst>
          </p:cNvPr>
          <p:cNvSpPr>
            <a:spLocks noGrp="1"/>
          </p:cNvSpPr>
          <p:nvPr>
            <p:ph type="body" sz="quarter" idx="14" hasCustomPrompt="1"/>
          </p:nvPr>
        </p:nvSpPr>
        <p:spPr>
          <a:xfrm>
            <a:off x="341312" y="6286499"/>
            <a:ext cx="11509375" cy="252413"/>
          </a:xfrm>
          <a:solidFill>
            <a:schemeClr val="accent2"/>
          </a:solidFill>
        </p:spPr>
        <p:txBody>
          <a:bodyPr lIns="198000" tIns="0" rIns="0" bIns="0" anchor="ctr" anchorCtr="0"/>
          <a:lstStyle>
            <a:lvl1pPr>
              <a:defRPr sz="800">
                <a:solidFill>
                  <a:schemeClr val="bg1"/>
                </a:solidFill>
              </a:defRPr>
            </a:lvl1pPr>
          </a:lstStyle>
          <a:p>
            <a:pPr lvl="0"/>
            <a:r>
              <a:rPr lang="en-AU" dirty="0"/>
              <a:t> </a:t>
            </a:r>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6" name="Footer Placeholder 4">
            <a:extLst>
              <a:ext uri="{FF2B5EF4-FFF2-40B4-BE49-F238E27FC236}">
                <a16:creationId xmlns:a16="http://schemas.microsoft.com/office/drawing/2014/main" id="{FA789850-3AA3-482B-B3DA-F1346965BAC8}"/>
              </a:ext>
            </a:extLst>
          </p:cNvPr>
          <p:cNvSpPr>
            <a:spLocks noGrp="1"/>
          </p:cNvSpPr>
          <p:nvPr>
            <p:ph type="ftr" sz="quarter" idx="3"/>
          </p:nvPr>
        </p:nvSpPr>
        <p:spPr>
          <a:xfrm>
            <a:off x="494237" y="6286499"/>
            <a:ext cx="10283717" cy="252410"/>
          </a:xfrm>
          <a:prstGeom prst="rect">
            <a:avLst/>
          </a:prstGeom>
        </p:spPr>
        <p:txBody>
          <a:bodyPr vert="horz" lIns="46800" tIns="0" rIns="46800" bIns="0" rtlCol="0" anchor="ctr"/>
          <a:lstStyle>
            <a:lvl1pPr algn="l">
              <a:defRPr sz="800">
                <a:solidFill>
                  <a:schemeClr val="bg1"/>
                </a:solidFill>
              </a:defRPr>
            </a:lvl1pPr>
          </a:lstStyle>
          <a:p>
            <a:r>
              <a:rPr lang="en-US"/>
              <a:t>NIAA | GMU Recall - LSB Training</a:t>
            </a:r>
            <a:endParaRPr lang="en-AU" dirty="0"/>
          </a:p>
        </p:txBody>
      </p:sp>
    </p:spTree>
    <p:extLst>
      <p:ext uri="{BB962C8B-B14F-4D97-AF65-F5344CB8AC3E}">
        <p14:creationId xmlns:p14="http://schemas.microsoft.com/office/powerpoint/2010/main" val="2821819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8F2AFEF-6796-4FF8-87CB-41D46879F44A}"/>
              </a:ext>
            </a:extLst>
          </p:cNvPr>
          <p:cNvSpPr>
            <a:spLocks noGrp="1"/>
          </p:cNvSpPr>
          <p:nvPr>
            <p:ph type="ftr" sz="quarter" idx="11"/>
          </p:nvPr>
        </p:nvSpPr>
        <p:spPr/>
        <p:txBody>
          <a:bodyPr/>
          <a:lstStyle/>
          <a:p>
            <a:r>
              <a:rPr lang="en-US"/>
              <a:t>NIAA | GMU Recall - LSB Training</a:t>
            </a:r>
            <a:endParaRPr lang="en-AU"/>
          </a:p>
        </p:txBody>
      </p:sp>
      <p:sp>
        <p:nvSpPr>
          <p:cNvPr id="7" name="Slide Number Placeholder 6">
            <a:extLst>
              <a:ext uri="{FF2B5EF4-FFF2-40B4-BE49-F238E27FC236}">
                <a16:creationId xmlns:a16="http://schemas.microsoft.com/office/drawing/2014/main" id="{67C4A5DB-64FC-4FAC-AB87-9EFBD117662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itle 1">
            <a:extLst>
              <a:ext uri="{FF2B5EF4-FFF2-40B4-BE49-F238E27FC236}">
                <a16:creationId xmlns:a16="http://schemas.microsoft.com/office/drawing/2014/main" id="{F567CF47-2A6F-4805-8236-77CA0F4FE3E3}"/>
              </a:ext>
            </a:extLst>
          </p:cNvPr>
          <p:cNvSpPr>
            <a:spLocks noGrp="1"/>
          </p:cNvSpPr>
          <p:nvPr>
            <p:ph type="title"/>
          </p:nvPr>
        </p:nvSpPr>
        <p:spPr>
          <a:xfrm>
            <a:off x="851322" y="860212"/>
            <a:ext cx="3920703" cy="1057723"/>
          </a:xfrm>
        </p:spPr>
        <p:txBody>
          <a:bodyPr/>
          <a:lstStyle/>
          <a:p>
            <a:r>
              <a:rPr lang="en-US"/>
              <a:t>Click to edit Master title style</a:t>
            </a:r>
            <a:endParaRPr lang="en-AU"/>
          </a:p>
        </p:txBody>
      </p:sp>
      <p:sp>
        <p:nvSpPr>
          <p:cNvPr id="9" name="Content Placeholder 9">
            <a:extLst>
              <a:ext uri="{FF2B5EF4-FFF2-40B4-BE49-F238E27FC236}">
                <a16:creationId xmlns:a16="http://schemas.microsoft.com/office/drawing/2014/main" id="{0585B696-0ADB-4D6D-9879-0AADBD98A58E}"/>
              </a:ext>
            </a:extLst>
          </p:cNvPr>
          <p:cNvSpPr>
            <a:spLocks noGrp="1"/>
          </p:cNvSpPr>
          <p:nvPr>
            <p:ph sz="quarter" idx="14"/>
          </p:nvPr>
        </p:nvSpPr>
        <p:spPr>
          <a:xfrm>
            <a:off x="5183188" y="996950"/>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B322EE51-A5C5-4600-BA38-85908021FFEC}"/>
              </a:ext>
            </a:extLst>
          </p:cNvPr>
          <p:cNvSpPr>
            <a:spLocks noGrp="1"/>
          </p:cNvSpPr>
          <p:nvPr>
            <p:ph type="body" sz="quarter" idx="13"/>
          </p:nvPr>
        </p:nvSpPr>
        <p:spPr>
          <a:xfrm>
            <a:off x="851322" y="2057400"/>
            <a:ext cx="3921125" cy="3811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64196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02A0D02-709B-4C4D-9611-13236D77612B}"/>
              </a:ext>
            </a:extLst>
          </p:cNvPr>
          <p:cNvSpPr>
            <a:spLocks noGrp="1"/>
          </p:cNvSpPr>
          <p:nvPr>
            <p:ph type="pic" sz="quarter" idx="13" hasCustomPrompt="1"/>
          </p:nvPr>
        </p:nvSpPr>
        <p:spPr>
          <a:xfrm>
            <a:off x="5183188" y="931332"/>
            <a:ext cx="6169024" cy="4929717"/>
          </a:xfr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a:t>
            </a:r>
            <a:br>
              <a:rPr lang="en-AU" dirty="0"/>
            </a:br>
            <a:r>
              <a:rPr lang="en-AU" dirty="0"/>
              <a:t>prompts to select your image.</a:t>
            </a:r>
          </a:p>
        </p:txBody>
      </p:sp>
      <p:sp>
        <p:nvSpPr>
          <p:cNvPr id="6" name="Footer Placeholder 5">
            <a:extLst>
              <a:ext uri="{FF2B5EF4-FFF2-40B4-BE49-F238E27FC236}">
                <a16:creationId xmlns:a16="http://schemas.microsoft.com/office/drawing/2014/main" id="{CAE6F239-7AF3-4530-A2B5-B379DB148065}"/>
              </a:ext>
            </a:extLst>
          </p:cNvPr>
          <p:cNvSpPr>
            <a:spLocks noGrp="1"/>
          </p:cNvSpPr>
          <p:nvPr>
            <p:ph type="ftr" sz="quarter" idx="11"/>
          </p:nvPr>
        </p:nvSpPr>
        <p:spPr/>
        <p:txBody>
          <a:bodyPr/>
          <a:lstStyle/>
          <a:p>
            <a:r>
              <a:rPr lang="en-US"/>
              <a:t>NIAA | GMU Recall - LSB Training</a:t>
            </a:r>
            <a:endParaRPr lang="en-AU"/>
          </a:p>
        </p:txBody>
      </p:sp>
      <p:sp>
        <p:nvSpPr>
          <p:cNvPr id="7" name="Slide Number Placeholder 6">
            <a:extLst>
              <a:ext uri="{FF2B5EF4-FFF2-40B4-BE49-F238E27FC236}">
                <a16:creationId xmlns:a16="http://schemas.microsoft.com/office/drawing/2014/main" id="{BF14895D-5805-4F7F-9E33-F0A235D9B0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itle 1">
            <a:extLst>
              <a:ext uri="{FF2B5EF4-FFF2-40B4-BE49-F238E27FC236}">
                <a16:creationId xmlns:a16="http://schemas.microsoft.com/office/drawing/2014/main" id="{C257A185-0FB7-4828-92E2-2FEA7FD41077}"/>
              </a:ext>
            </a:extLst>
          </p:cNvPr>
          <p:cNvSpPr>
            <a:spLocks noGrp="1"/>
          </p:cNvSpPr>
          <p:nvPr>
            <p:ph type="title"/>
          </p:nvPr>
        </p:nvSpPr>
        <p:spPr>
          <a:xfrm>
            <a:off x="851322" y="799252"/>
            <a:ext cx="3932237" cy="1126067"/>
          </a:xfrm>
        </p:spPr>
        <p:txBody>
          <a:bodyPr/>
          <a:lstStyle/>
          <a:p>
            <a:r>
              <a:rPr lang="en-US" dirty="0"/>
              <a:t>Click to edit Master title style</a:t>
            </a:r>
            <a:endParaRPr lang="en-AU" dirty="0"/>
          </a:p>
        </p:txBody>
      </p:sp>
      <p:sp>
        <p:nvSpPr>
          <p:cNvPr id="11" name="Text Placeholder 4">
            <a:extLst>
              <a:ext uri="{FF2B5EF4-FFF2-40B4-BE49-F238E27FC236}">
                <a16:creationId xmlns:a16="http://schemas.microsoft.com/office/drawing/2014/main" id="{6DADF4DE-8DFF-47EA-96DD-5E5694780C8C}"/>
              </a:ext>
            </a:extLst>
          </p:cNvPr>
          <p:cNvSpPr>
            <a:spLocks noGrp="1"/>
          </p:cNvSpPr>
          <p:nvPr>
            <p:ph type="body" sz="quarter" idx="15"/>
          </p:nvPr>
        </p:nvSpPr>
        <p:spPr>
          <a:xfrm>
            <a:off x="851322" y="2057400"/>
            <a:ext cx="3921125" cy="3811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26444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E0A6F9-B5FC-45CE-A3B5-6DDD135CD2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8007" y="342649"/>
            <a:ext cx="11555984" cy="6187768"/>
          </a:xfrm>
          <a:prstGeom prst="rect">
            <a:avLst/>
          </a:prstGeom>
          <a:blipFill>
            <a:blip r:embed="rId3">
              <a:alphaModFix amt="38000"/>
            </a:blip>
            <a:stretch>
              <a:fillRect/>
            </a:stretch>
          </a:blipFill>
        </p:spPr>
      </p:pic>
      <p:sp>
        <p:nvSpPr>
          <p:cNvPr id="4" name="Rectangle 3">
            <a:extLst>
              <a:ext uri="{FF2B5EF4-FFF2-40B4-BE49-F238E27FC236}">
                <a16:creationId xmlns:a16="http://schemas.microsoft.com/office/drawing/2014/main" id="{29081152-7FE7-4766-925D-C1276E55A1EC}"/>
              </a:ext>
            </a:extLst>
          </p:cNvPr>
          <p:cNvSpPr/>
          <p:nvPr userDrawn="1"/>
        </p:nvSpPr>
        <p:spPr>
          <a:xfrm>
            <a:off x="336222" y="327581"/>
            <a:ext cx="11519555"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3C2A176-702B-4376-AC71-2A106461FBBD}"/>
              </a:ext>
            </a:extLst>
          </p:cNvPr>
          <p:cNvSpPr>
            <a:spLocks noGrp="1"/>
          </p:cNvSpPr>
          <p:nvPr>
            <p:ph type="ctrTitle"/>
          </p:nvPr>
        </p:nvSpPr>
        <p:spPr>
          <a:xfrm>
            <a:off x="1743958" y="2603980"/>
            <a:ext cx="8924041" cy="553998"/>
          </a:xfrm>
        </p:spPr>
        <p:txBody>
          <a:bodyPr wrap="square" anchor="b">
            <a:spAutoFit/>
          </a:bodyPr>
          <a:lstStyle>
            <a:lvl1pPr algn="l">
              <a:defRPr sz="400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E4446960-CED8-4CE7-8598-6F6C6F53871C}"/>
              </a:ext>
            </a:extLst>
          </p:cNvPr>
          <p:cNvSpPr>
            <a:spLocks noGrp="1"/>
          </p:cNvSpPr>
          <p:nvPr>
            <p:ph type="subTitle" idx="1"/>
          </p:nvPr>
        </p:nvSpPr>
        <p:spPr>
          <a:xfrm>
            <a:off x="1743958" y="3506771"/>
            <a:ext cx="8924042" cy="332399"/>
          </a:xfrm>
        </p:spPr>
        <p:txBody>
          <a:bodyPr wrap="square">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8" name="Graphic 7">
            <a:extLst>
              <a:ext uri="{FF2B5EF4-FFF2-40B4-BE49-F238E27FC236}">
                <a16:creationId xmlns:a16="http://schemas.microsoft.com/office/drawing/2014/main" id="{8645935D-D15A-437C-984D-FBD675E35DF4}"/>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901970" y="986259"/>
            <a:ext cx="2291513" cy="691020"/>
          </a:xfrm>
          <a:prstGeom prst="rect">
            <a:avLst/>
          </a:prstGeom>
        </p:spPr>
      </p:pic>
      <p:sp>
        <p:nvSpPr>
          <p:cNvPr id="11" name="Text Placeholder 10">
            <a:extLst>
              <a:ext uri="{FF2B5EF4-FFF2-40B4-BE49-F238E27FC236}">
                <a16:creationId xmlns:a16="http://schemas.microsoft.com/office/drawing/2014/main" id="{888E0259-494E-4626-83B5-D38F3FFC2E31}"/>
              </a:ext>
            </a:extLst>
          </p:cNvPr>
          <p:cNvSpPr>
            <a:spLocks noGrp="1"/>
          </p:cNvSpPr>
          <p:nvPr>
            <p:ph type="body" sz="quarter" idx="10"/>
          </p:nvPr>
        </p:nvSpPr>
        <p:spPr>
          <a:xfrm>
            <a:off x="1743958" y="4430713"/>
            <a:ext cx="9011355" cy="2492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endParaRPr lang="en-AU" dirty="0"/>
          </a:p>
        </p:txBody>
      </p:sp>
      <p:pic>
        <p:nvPicPr>
          <p:cNvPr id="6" name="Picture 5">
            <a:extLst>
              <a:ext uri="{FF2B5EF4-FFF2-40B4-BE49-F238E27FC236}">
                <a16:creationId xmlns:a16="http://schemas.microsoft.com/office/drawing/2014/main" id="{713A0FBE-B22B-4974-86A9-65E03D539FA8}"/>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3597636" y="985609"/>
            <a:ext cx="1727999" cy="564461"/>
          </a:xfrm>
          <a:prstGeom prst="rect">
            <a:avLst/>
          </a:prstGeom>
        </p:spPr>
      </p:pic>
    </p:spTree>
    <p:extLst>
      <p:ext uri="{BB962C8B-B14F-4D97-AF65-F5344CB8AC3E}">
        <p14:creationId xmlns:p14="http://schemas.microsoft.com/office/powerpoint/2010/main" val="1088860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 with image">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062A26E-13D6-441E-889B-41F4837ED5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8007" y="342649"/>
            <a:ext cx="11555984" cy="6187768"/>
          </a:xfrm>
          <a:prstGeom prst="rect">
            <a:avLst/>
          </a:prstGeom>
        </p:spPr>
      </p:pic>
      <p:sp>
        <p:nvSpPr>
          <p:cNvPr id="2" name="Title 1">
            <a:extLst>
              <a:ext uri="{FF2B5EF4-FFF2-40B4-BE49-F238E27FC236}">
                <a16:creationId xmlns:a16="http://schemas.microsoft.com/office/drawing/2014/main" id="{E3C2A176-702B-4376-AC71-2A106461FBBD}"/>
              </a:ext>
            </a:extLst>
          </p:cNvPr>
          <p:cNvSpPr>
            <a:spLocks noGrp="1"/>
          </p:cNvSpPr>
          <p:nvPr>
            <p:ph type="ctrTitle"/>
          </p:nvPr>
        </p:nvSpPr>
        <p:spPr>
          <a:xfrm>
            <a:off x="1742400" y="2049982"/>
            <a:ext cx="4110087" cy="1107996"/>
          </a:xfrm>
        </p:spPr>
        <p:txBody>
          <a:bodyPr wrap="square" anchor="b">
            <a:spAutoFit/>
          </a:bodyPr>
          <a:lstStyle>
            <a:lvl1pPr algn="l">
              <a:defRPr sz="400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E4446960-CED8-4CE7-8598-6F6C6F53871C}"/>
              </a:ext>
            </a:extLst>
          </p:cNvPr>
          <p:cNvSpPr>
            <a:spLocks noGrp="1"/>
          </p:cNvSpPr>
          <p:nvPr>
            <p:ph type="subTitle" idx="1"/>
          </p:nvPr>
        </p:nvSpPr>
        <p:spPr>
          <a:xfrm>
            <a:off x="1742400" y="3506771"/>
            <a:ext cx="4110088" cy="332399"/>
          </a:xfrm>
        </p:spPr>
        <p:txBody>
          <a:bodyPr wrap="square">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11" name="Text Placeholder 10">
            <a:extLst>
              <a:ext uri="{FF2B5EF4-FFF2-40B4-BE49-F238E27FC236}">
                <a16:creationId xmlns:a16="http://schemas.microsoft.com/office/drawing/2014/main" id="{888E0259-494E-4626-83B5-D38F3FFC2E31}"/>
              </a:ext>
            </a:extLst>
          </p:cNvPr>
          <p:cNvSpPr>
            <a:spLocks noGrp="1"/>
          </p:cNvSpPr>
          <p:nvPr>
            <p:ph type="body" sz="quarter" idx="10"/>
          </p:nvPr>
        </p:nvSpPr>
        <p:spPr>
          <a:xfrm>
            <a:off x="1742400" y="4430713"/>
            <a:ext cx="4110089" cy="2492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endParaRPr lang="en-AU" dirty="0"/>
          </a:p>
        </p:txBody>
      </p:sp>
      <p:sp>
        <p:nvSpPr>
          <p:cNvPr id="9" name="Picture Placeholder 5">
            <a:extLst>
              <a:ext uri="{FF2B5EF4-FFF2-40B4-BE49-F238E27FC236}">
                <a16:creationId xmlns:a16="http://schemas.microsoft.com/office/drawing/2014/main" id="{E0497230-BA7A-49BA-AA5D-9729243C3990}"/>
              </a:ext>
            </a:extLst>
          </p:cNvPr>
          <p:cNvSpPr>
            <a:spLocks noGrp="1"/>
          </p:cNvSpPr>
          <p:nvPr>
            <p:ph type="pic" sz="quarter" idx="11" hasCustomPrompt="1"/>
          </p:nvPr>
        </p:nvSpPr>
        <p:spPr>
          <a:xfrm>
            <a:off x="6096330" y="985609"/>
            <a:ext cx="5533696" cy="4486504"/>
          </a:xfrm>
          <a:blipFill dpi="0" rotWithShape="1">
            <a:blip r:embed="rId3"/>
            <a:srcRect/>
            <a:stretch>
              <a:fillRect/>
            </a:stretch>
          </a:blipFill>
        </p:spPr>
        <p:txBody>
          <a:bodyPr lIns="360000" tIns="360000" rIns="360000" bIns="360000"/>
          <a:lstStyle>
            <a:lvl1pPr>
              <a:defRPr sz="1400">
                <a:solidFill>
                  <a:schemeClr val="bg1"/>
                </a:solidFill>
              </a:defRPr>
            </a:lvl1pPr>
          </a:lstStyle>
          <a:p>
            <a:r>
              <a:rPr lang="en-AU" dirty="0"/>
              <a:t>Click on the icon and follow the prompts to select your image.</a:t>
            </a:r>
          </a:p>
        </p:txBody>
      </p:sp>
      <p:sp>
        <p:nvSpPr>
          <p:cNvPr id="10" name="Rectangle 9">
            <a:extLst>
              <a:ext uri="{FF2B5EF4-FFF2-40B4-BE49-F238E27FC236}">
                <a16:creationId xmlns:a16="http://schemas.microsoft.com/office/drawing/2014/main" id="{8C3E03C2-18B6-4279-A384-9A22AF9154B4}"/>
              </a:ext>
            </a:extLst>
          </p:cNvPr>
          <p:cNvSpPr/>
          <p:nvPr userDrawn="1"/>
        </p:nvSpPr>
        <p:spPr>
          <a:xfrm>
            <a:off x="336222" y="327581"/>
            <a:ext cx="11519556"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7">
            <a:extLst>
              <a:ext uri="{FF2B5EF4-FFF2-40B4-BE49-F238E27FC236}">
                <a16:creationId xmlns:a16="http://schemas.microsoft.com/office/drawing/2014/main" id="{EFC89A2E-C0AE-4EA6-85DD-B67D6DC26F4D}"/>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901970" y="986259"/>
            <a:ext cx="2291513" cy="691020"/>
          </a:xfrm>
          <a:prstGeom prst="rect">
            <a:avLst/>
          </a:prstGeom>
        </p:spPr>
      </p:pic>
      <p:pic>
        <p:nvPicPr>
          <p:cNvPr id="14" name="Picture 13">
            <a:extLst>
              <a:ext uri="{FF2B5EF4-FFF2-40B4-BE49-F238E27FC236}">
                <a16:creationId xmlns:a16="http://schemas.microsoft.com/office/drawing/2014/main" id="{9E5875B6-5B05-4B15-BED5-FA1F92C5D7AA}"/>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3597636" y="985609"/>
            <a:ext cx="1727999" cy="564461"/>
          </a:xfrm>
          <a:prstGeom prst="rect">
            <a:avLst/>
          </a:prstGeom>
        </p:spPr>
      </p:pic>
    </p:spTree>
    <p:extLst>
      <p:ext uri="{BB962C8B-B14F-4D97-AF65-F5344CB8AC3E}">
        <p14:creationId xmlns:p14="http://schemas.microsoft.com/office/powerpoint/2010/main" val="620445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US"/>
              <a:t>NIAA | GMU Recall - LSB Training</a:t>
            </a:r>
            <a:endParaRPr lang="en-AU"/>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235415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US"/>
              <a:t>NIAA | GMU Recall - LSB Training</a:t>
            </a:r>
            <a:endParaRPr lang="en-AU"/>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231074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numb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p:txBody>
          <a:bodyPr/>
          <a:lstStyle>
            <a:lvl2pPr marL="268288" indent="-268288">
              <a:buFont typeface="+mj-lt"/>
              <a:buAutoNum type="arabicPeriod"/>
              <a:defRPr/>
            </a:lvl2pPr>
            <a:lvl3pPr marL="536575" indent="-268288">
              <a:buFont typeface="+mj-lt"/>
              <a:buAutoNum type="alphaLcPeriod"/>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US"/>
              <a:t>NIAA | GMU Recall - LSB Training</a:t>
            </a:r>
            <a:endParaRPr lang="en-AU"/>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4216888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E45142-3194-43E9-9DE8-390625EDA6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6011" y="2762713"/>
            <a:ext cx="11519976" cy="3776195"/>
          </a:xfrm>
          <a:prstGeom prst="rect">
            <a:avLst/>
          </a:prstGeom>
        </p:spPr>
      </p:pic>
      <p:sp>
        <p:nvSpPr>
          <p:cNvPr id="2" name="Title 1">
            <a:extLst>
              <a:ext uri="{FF2B5EF4-FFF2-40B4-BE49-F238E27FC236}">
                <a16:creationId xmlns:a16="http://schemas.microsoft.com/office/drawing/2014/main" id="{451B245E-612A-4802-AA86-02E58BC7CE77}"/>
              </a:ext>
            </a:extLst>
          </p:cNvPr>
          <p:cNvSpPr>
            <a:spLocks noGrp="1"/>
          </p:cNvSpPr>
          <p:nvPr>
            <p:ph type="title"/>
          </p:nvPr>
        </p:nvSpPr>
        <p:spPr>
          <a:xfrm>
            <a:off x="1272618" y="2146132"/>
            <a:ext cx="10074831" cy="747897"/>
          </a:xfrm>
        </p:spPr>
        <p:txBody>
          <a:bodyPr anchor="b"/>
          <a:lstStyle>
            <a:lvl1pPr>
              <a:defRPr sz="5200">
                <a:solidFill>
                  <a:schemeClr val="accent1"/>
                </a:solidFill>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341E9043-0D8E-45C5-985C-98474BC39454}"/>
              </a:ext>
            </a:extLst>
          </p:cNvPr>
          <p:cNvSpPr>
            <a:spLocks noGrp="1"/>
          </p:cNvSpPr>
          <p:nvPr>
            <p:ph type="body" idx="1"/>
          </p:nvPr>
        </p:nvSpPr>
        <p:spPr>
          <a:xfrm>
            <a:off x="1272618" y="3261675"/>
            <a:ext cx="10074832" cy="28279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Slide Number Placeholder 3">
            <a:extLst>
              <a:ext uri="{FF2B5EF4-FFF2-40B4-BE49-F238E27FC236}">
                <a16:creationId xmlns:a16="http://schemas.microsoft.com/office/drawing/2014/main" id="{9C20840B-C17A-4110-99B2-D999FF7D69F4}"/>
              </a:ext>
            </a:extLst>
          </p:cNvPr>
          <p:cNvSpPr>
            <a:spLocks noGrp="1"/>
          </p:cNvSpPr>
          <p:nvPr>
            <p:ph type="sldNum" sz="quarter" idx="12"/>
          </p:nvPr>
        </p:nvSpPr>
        <p:spPr>
          <a:xfrm>
            <a:off x="10860088" y="6286499"/>
            <a:ext cx="804334" cy="252412"/>
          </a:xfrm>
        </p:spPr>
        <p:txBody>
          <a:bodyPr/>
          <a:lstStyle>
            <a:lvl1pPr>
              <a:defRPr>
                <a:solidFill>
                  <a:schemeClr val="bg1"/>
                </a:solidFill>
              </a:defRPr>
            </a:lvl1pPr>
          </a:lstStyle>
          <a:p>
            <a:fld id="{3F63F2B1-4266-4ED4-AC2C-DB487684831E}" type="slidenum">
              <a:rPr lang="en-AU" smtClean="0"/>
              <a:pPr/>
              <a:t>‹#›</a:t>
            </a:fld>
            <a:endParaRPr lang="en-AU" dirty="0"/>
          </a:p>
        </p:txBody>
      </p:sp>
      <p:sp>
        <p:nvSpPr>
          <p:cNvPr id="9" name="Footer Placeholder 4">
            <a:extLst>
              <a:ext uri="{FF2B5EF4-FFF2-40B4-BE49-F238E27FC236}">
                <a16:creationId xmlns:a16="http://schemas.microsoft.com/office/drawing/2014/main" id="{FB02FF60-60B3-41D5-967C-5DA1B9762B27}"/>
              </a:ext>
            </a:extLst>
          </p:cNvPr>
          <p:cNvSpPr>
            <a:spLocks noGrp="1"/>
          </p:cNvSpPr>
          <p:nvPr>
            <p:ph type="ftr" sz="quarter" idx="3"/>
          </p:nvPr>
        </p:nvSpPr>
        <p:spPr>
          <a:xfrm>
            <a:off x="494237" y="6286499"/>
            <a:ext cx="10283717" cy="252410"/>
          </a:xfrm>
          <a:prstGeom prst="rect">
            <a:avLst/>
          </a:prstGeom>
        </p:spPr>
        <p:txBody>
          <a:bodyPr vert="horz" lIns="46800" tIns="0" rIns="46800" bIns="0" rtlCol="0" anchor="ctr"/>
          <a:lstStyle>
            <a:lvl1pPr algn="l">
              <a:defRPr sz="800">
                <a:solidFill>
                  <a:schemeClr val="bg1"/>
                </a:solidFill>
              </a:defRPr>
            </a:lvl1pPr>
          </a:lstStyle>
          <a:p>
            <a:r>
              <a:rPr lang="en-US"/>
              <a:t>NIAA | GMU Recall - LSB Training</a:t>
            </a:r>
            <a:endParaRPr lang="en-AU" dirty="0"/>
          </a:p>
        </p:txBody>
      </p:sp>
    </p:spTree>
    <p:extLst>
      <p:ext uri="{BB962C8B-B14F-4D97-AF65-F5344CB8AC3E}">
        <p14:creationId xmlns:p14="http://schemas.microsoft.com/office/powerpoint/2010/main" val="2664255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US"/>
              <a:t>NIAA | GMU Recall - LSB Training</a:t>
            </a:r>
            <a:endParaRPr lang="en-AU"/>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7" name="Text Placeholder 6">
            <a:extLst>
              <a:ext uri="{FF2B5EF4-FFF2-40B4-BE49-F238E27FC236}">
                <a16:creationId xmlns:a16="http://schemas.microsoft.com/office/drawing/2014/main" id="{EBCE16DB-7A61-471B-91B9-59A5EA3943A7}"/>
              </a:ext>
            </a:extLst>
          </p:cNvPr>
          <p:cNvSpPr>
            <a:spLocks noGrp="1"/>
          </p:cNvSpPr>
          <p:nvPr>
            <p:ph type="body" sz="quarter" idx="13"/>
          </p:nvPr>
        </p:nvSpPr>
        <p:spPr>
          <a:xfrm>
            <a:off x="851322" y="1825625"/>
            <a:ext cx="10502478" cy="4100513"/>
          </a:xfrm>
        </p:spPr>
        <p:txBody>
          <a:bodyPr/>
          <a:lstStyle>
            <a:lvl1pPr>
              <a:defRPr sz="3200" b="1">
                <a:solidFill>
                  <a:schemeClr val="accent4"/>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068432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57BA-8B98-497C-B943-6B0A65C406C1}"/>
              </a:ext>
            </a:extLst>
          </p:cNvPr>
          <p:cNvSpPr>
            <a:spLocks noGrp="1"/>
          </p:cNvSpPr>
          <p:nvPr>
            <p:ph type="title"/>
          </p:nvPr>
        </p:nvSpPr>
        <p:spPr>
          <a:xfrm>
            <a:off x="851322" y="931333"/>
            <a:ext cx="10502478" cy="498598"/>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6F659F-42EC-449C-B6F2-89FAE1C5DE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329154D-2407-4365-B78D-DE3B0C2608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F54FEFD1-528A-43E0-AA97-5DA8C5FD604D}"/>
              </a:ext>
            </a:extLst>
          </p:cNvPr>
          <p:cNvSpPr>
            <a:spLocks noGrp="1"/>
          </p:cNvSpPr>
          <p:nvPr>
            <p:ph type="ftr" sz="quarter" idx="11"/>
          </p:nvPr>
        </p:nvSpPr>
        <p:spPr/>
        <p:txBody>
          <a:bodyPr/>
          <a:lstStyle/>
          <a:p>
            <a:r>
              <a:rPr lang="en-US"/>
              <a:t>NIAA | GMU Recall - LSB Training</a:t>
            </a:r>
            <a:endParaRPr lang="en-AU"/>
          </a:p>
        </p:txBody>
      </p:sp>
      <p:sp>
        <p:nvSpPr>
          <p:cNvPr id="7" name="Slide Number Placeholder 6">
            <a:extLst>
              <a:ext uri="{FF2B5EF4-FFF2-40B4-BE49-F238E27FC236}">
                <a16:creationId xmlns:a16="http://schemas.microsoft.com/office/drawing/2014/main" id="{F0CBBC03-C5ED-4599-8491-8AD3F42D3E0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3825441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3FDD8B-1D0B-408E-8E02-844C4965CC87}"/>
              </a:ext>
            </a:extLst>
          </p:cNvPr>
          <p:cNvSpPr>
            <a:spLocks noGrp="1"/>
          </p:cNvSpPr>
          <p:nvPr>
            <p:ph type="body" idx="1"/>
          </p:nvPr>
        </p:nvSpPr>
        <p:spPr>
          <a:xfrm>
            <a:off x="839788" y="1681163"/>
            <a:ext cx="5157787" cy="823912"/>
          </a:xfrm>
        </p:spPr>
        <p:txBody>
          <a:bodyPr anchor="t" anchorCtr="0"/>
          <a:lstStyle>
            <a:lvl1pPr marL="0" indent="0">
              <a:buNone/>
              <a:defRPr sz="2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37668CE-E0F9-4C27-958A-535C839BCA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0ECB351-681A-4543-9560-8DA4A5E96A8D}"/>
              </a:ext>
            </a:extLst>
          </p:cNvPr>
          <p:cNvSpPr>
            <a:spLocks noGrp="1"/>
          </p:cNvSpPr>
          <p:nvPr>
            <p:ph type="body" sz="quarter" idx="3"/>
          </p:nvPr>
        </p:nvSpPr>
        <p:spPr>
          <a:xfrm>
            <a:off x="6172200" y="1681163"/>
            <a:ext cx="5183188" cy="823912"/>
          </a:xfrm>
        </p:spPr>
        <p:txBody>
          <a:bodyPr anchor="t" anchorCtr="0"/>
          <a:lstStyle>
            <a:lvl1pPr marL="0" indent="0">
              <a:buNone/>
              <a:defRPr sz="2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BB59F32-54A1-435F-BB21-7208C2ADBC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a:extLst>
              <a:ext uri="{FF2B5EF4-FFF2-40B4-BE49-F238E27FC236}">
                <a16:creationId xmlns:a16="http://schemas.microsoft.com/office/drawing/2014/main" id="{CC9FBDC8-B46D-49AB-872C-1BB907E14AA2}"/>
              </a:ext>
            </a:extLst>
          </p:cNvPr>
          <p:cNvSpPr>
            <a:spLocks noGrp="1"/>
          </p:cNvSpPr>
          <p:nvPr>
            <p:ph type="ftr" sz="quarter" idx="11"/>
          </p:nvPr>
        </p:nvSpPr>
        <p:spPr/>
        <p:txBody>
          <a:bodyPr/>
          <a:lstStyle/>
          <a:p>
            <a:r>
              <a:rPr lang="en-US"/>
              <a:t>NIAA | GMU Recall - LSB Training</a:t>
            </a:r>
            <a:endParaRPr lang="en-AU"/>
          </a:p>
        </p:txBody>
      </p:sp>
      <p:sp>
        <p:nvSpPr>
          <p:cNvPr id="9" name="Slide Number Placeholder 8">
            <a:extLst>
              <a:ext uri="{FF2B5EF4-FFF2-40B4-BE49-F238E27FC236}">
                <a16:creationId xmlns:a16="http://schemas.microsoft.com/office/drawing/2014/main" id="{2E2678C7-F7AF-4C1C-952C-65B4E0337CB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10" name="Title 1">
            <a:extLst>
              <a:ext uri="{FF2B5EF4-FFF2-40B4-BE49-F238E27FC236}">
                <a16:creationId xmlns:a16="http://schemas.microsoft.com/office/drawing/2014/main" id="{CB27CF33-D10A-43D2-96D2-0E14ACF7A971}"/>
              </a:ext>
            </a:extLst>
          </p:cNvPr>
          <p:cNvSpPr>
            <a:spLocks noGrp="1"/>
          </p:cNvSpPr>
          <p:nvPr>
            <p:ph type="title"/>
          </p:nvPr>
        </p:nvSpPr>
        <p:spPr>
          <a:xfrm>
            <a:off x="851322" y="931333"/>
            <a:ext cx="10504066" cy="498598"/>
          </a:xfrm>
        </p:spPr>
        <p:txBody>
          <a:bodyPr/>
          <a:lstStyle/>
          <a:p>
            <a:r>
              <a:rPr lang="en-US"/>
              <a:t>Click to edit Master title style</a:t>
            </a:r>
            <a:endParaRPr lang="en-AU"/>
          </a:p>
        </p:txBody>
      </p:sp>
    </p:spTree>
    <p:extLst>
      <p:ext uri="{BB962C8B-B14F-4D97-AF65-F5344CB8AC3E}">
        <p14:creationId xmlns:p14="http://schemas.microsoft.com/office/powerpoint/2010/main" val="3443288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2B82-0586-412C-B2EB-52662E7EA88D}"/>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44F9EE50-1CB9-4EAD-9841-CDCE34CF0E87}"/>
              </a:ext>
            </a:extLst>
          </p:cNvPr>
          <p:cNvSpPr>
            <a:spLocks noGrp="1"/>
          </p:cNvSpPr>
          <p:nvPr>
            <p:ph type="ftr" sz="quarter" idx="11"/>
          </p:nvPr>
        </p:nvSpPr>
        <p:spPr/>
        <p:txBody>
          <a:bodyPr/>
          <a:lstStyle/>
          <a:p>
            <a:r>
              <a:rPr lang="en-US"/>
              <a:t>NIAA | GMU Recall - LSB Training</a:t>
            </a:r>
            <a:endParaRPr lang="en-AU"/>
          </a:p>
        </p:txBody>
      </p:sp>
      <p:sp>
        <p:nvSpPr>
          <p:cNvPr id="5" name="Slide Number Placeholder 4">
            <a:extLst>
              <a:ext uri="{FF2B5EF4-FFF2-40B4-BE49-F238E27FC236}">
                <a16:creationId xmlns:a16="http://schemas.microsoft.com/office/drawing/2014/main" id="{233D29F4-AD7A-44AF-A3B4-813CB209C251}"/>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3121522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D3FED3-4315-444D-8608-2FA7DA201C50}"/>
              </a:ext>
            </a:extLst>
          </p:cNvPr>
          <p:cNvSpPr>
            <a:spLocks noGrp="1"/>
          </p:cNvSpPr>
          <p:nvPr>
            <p:ph type="ftr" sz="quarter" idx="11"/>
          </p:nvPr>
        </p:nvSpPr>
        <p:spPr/>
        <p:txBody>
          <a:bodyPr/>
          <a:lstStyle/>
          <a:p>
            <a:r>
              <a:rPr lang="en-US"/>
              <a:t>NIAA | GMU Recall - LSB Training</a:t>
            </a:r>
            <a:endParaRPr lang="en-AU"/>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25661576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CCA5DC8-0909-4FFC-9C5E-18E65B28B694}"/>
              </a:ext>
            </a:extLst>
          </p:cNvPr>
          <p:cNvSpPr>
            <a:spLocks noGrp="1"/>
          </p:cNvSpPr>
          <p:nvPr>
            <p:ph type="pic" sz="quarter" idx="13" hasCustomPrompt="1"/>
          </p:nvPr>
        </p:nvSpPr>
        <p:spPr>
          <a:xfrm>
            <a:off x="0" y="0"/>
            <a:ext cx="12192000" cy="6858000"/>
          </a:xfr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prompts to select your image.</a:t>
            </a:r>
          </a:p>
        </p:txBody>
      </p:sp>
      <p:sp>
        <p:nvSpPr>
          <p:cNvPr id="7" name="Text Placeholder 6">
            <a:extLst>
              <a:ext uri="{FF2B5EF4-FFF2-40B4-BE49-F238E27FC236}">
                <a16:creationId xmlns:a16="http://schemas.microsoft.com/office/drawing/2014/main" id="{8B25C5B4-62AD-4819-8F28-20C543FFE90D}"/>
              </a:ext>
            </a:extLst>
          </p:cNvPr>
          <p:cNvSpPr>
            <a:spLocks noGrp="1"/>
          </p:cNvSpPr>
          <p:nvPr>
            <p:ph type="body" sz="quarter" idx="14" hasCustomPrompt="1"/>
          </p:nvPr>
        </p:nvSpPr>
        <p:spPr>
          <a:xfrm>
            <a:off x="341312" y="6286499"/>
            <a:ext cx="11509375" cy="252413"/>
          </a:xfrm>
          <a:solidFill>
            <a:schemeClr val="accent3"/>
          </a:solidFill>
        </p:spPr>
        <p:txBody>
          <a:bodyPr lIns="198000" tIns="0" rIns="0" bIns="0" anchor="ctr" anchorCtr="0"/>
          <a:lstStyle>
            <a:lvl1pPr>
              <a:defRPr sz="800">
                <a:solidFill>
                  <a:schemeClr val="bg1"/>
                </a:solidFill>
              </a:defRPr>
            </a:lvl1pPr>
          </a:lstStyle>
          <a:p>
            <a:pPr lvl="0"/>
            <a:r>
              <a:rPr lang="en-AU" dirty="0"/>
              <a:t> </a:t>
            </a:r>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6" name="Footer Placeholder 4">
            <a:extLst>
              <a:ext uri="{FF2B5EF4-FFF2-40B4-BE49-F238E27FC236}">
                <a16:creationId xmlns:a16="http://schemas.microsoft.com/office/drawing/2014/main" id="{FA789850-3AA3-482B-B3DA-F1346965BAC8}"/>
              </a:ext>
            </a:extLst>
          </p:cNvPr>
          <p:cNvSpPr>
            <a:spLocks noGrp="1"/>
          </p:cNvSpPr>
          <p:nvPr>
            <p:ph type="ftr" sz="quarter" idx="3"/>
          </p:nvPr>
        </p:nvSpPr>
        <p:spPr>
          <a:xfrm>
            <a:off x="494237" y="6286499"/>
            <a:ext cx="10283717" cy="252410"/>
          </a:xfrm>
          <a:prstGeom prst="rect">
            <a:avLst/>
          </a:prstGeom>
        </p:spPr>
        <p:txBody>
          <a:bodyPr vert="horz" lIns="46800" tIns="0" rIns="46800" bIns="0" rtlCol="0" anchor="ctr"/>
          <a:lstStyle>
            <a:lvl1pPr algn="l">
              <a:defRPr sz="800">
                <a:solidFill>
                  <a:schemeClr val="bg1"/>
                </a:solidFill>
              </a:defRPr>
            </a:lvl1pPr>
          </a:lstStyle>
          <a:p>
            <a:r>
              <a:rPr lang="en-US"/>
              <a:t>NIAA | GMU Recall - LSB Training</a:t>
            </a:r>
            <a:endParaRPr lang="en-AU" dirty="0"/>
          </a:p>
        </p:txBody>
      </p:sp>
    </p:spTree>
    <p:extLst>
      <p:ext uri="{BB962C8B-B14F-4D97-AF65-F5344CB8AC3E}">
        <p14:creationId xmlns:p14="http://schemas.microsoft.com/office/powerpoint/2010/main" val="4080211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8F2AFEF-6796-4FF8-87CB-41D46879F44A}"/>
              </a:ext>
            </a:extLst>
          </p:cNvPr>
          <p:cNvSpPr>
            <a:spLocks noGrp="1"/>
          </p:cNvSpPr>
          <p:nvPr>
            <p:ph type="ftr" sz="quarter" idx="11"/>
          </p:nvPr>
        </p:nvSpPr>
        <p:spPr/>
        <p:txBody>
          <a:bodyPr/>
          <a:lstStyle/>
          <a:p>
            <a:r>
              <a:rPr lang="en-US"/>
              <a:t>NIAA | GMU Recall - LSB Training</a:t>
            </a:r>
            <a:endParaRPr lang="en-AU"/>
          </a:p>
        </p:txBody>
      </p:sp>
      <p:sp>
        <p:nvSpPr>
          <p:cNvPr id="7" name="Slide Number Placeholder 6">
            <a:extLst>
              <a:ext uri="{FF2B5EF4-FFF2-40B4-BE49-F238E27FC236}">
                <a16:creationId xmlns:a16="http://schemas.microsoft.com/office/drawing/2014/main" id="{67C4A5DB-64FC-4FAC-AB87-9EFBD117662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itle 1">
            <a:extLst>
              <a:ext uri="{FF2B5EF4-FFF2-40B4-BE49-F238E27FC236}">
                <a16:creationId xmlns:a16="http://schemas.microsoft.com/office/drawing/2014/main" id="{F567CF47-2A6F-4805-8236-77CA0F4FE3E3}"/>
              </a:ext>
            </a:extLst>
          </p:cNvPr>
          <p:cNvSpPr>
            <a:spLocks noGrp="1"/>
          </p:cNvSpPr>
          <p:nvPr>
            <p:ph type="title"/>
          </p:nvPr>
        </p:nvSpPr>
        <p:spPr>
          <a:xfrm>
            <a:off x="851322" y="860212"/>
            <a:ext cx="3920703" cy="1057723"/>
          </a:xfrm>
        </p:spPr>
        <p:txBody>
          <a:bodyPr/>
          <a:lstStyle/>
          <a:p>
            <a:r>
              <a:rPr lang="en-US"/>
              <a:t>Click to edit Master title style</a:t>
            </a:r>
            <a:endParaRPr lang="en-AU"/>
          </a:p>
        </p:txBody>
      </p:sp>
      <p:sp>
        <p:nvSpPr>
          <p:cNvPr id="9" name="Content Placeholder 9">
            <a:extLst>
              <a:ext uri="{FF2B5EF4-FFF2-40B4-BE49-F238E27FC236}">
                <a16:creationId xmlns:a16="http://schemas.microsoft.com/office/drawing/2014/main" id="{69595EDF-D4E2-4869-B76F-4BF54300D68B}"/>
              </a:ext>
            </a:extLst>
          </p:cNvPr>
          <p:cNvSpPr>
            <a:spLocks noGrp="1"/>
          </p:cNvSpPr>
          <p:nvPr>
            <p:ph sz="quarter" idx="14"/>
          </p:nvPr>
        </p:nvSpPr>
        <p:spPr>
          <a:xfrm>
            <a:off x="5183188" y="996950"/>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F7F495E0-8AB2-4857-8B5D-A547941533C1}"/>
              </a:ext>
            </a:extLst>
          </p:cNvPr>
          <p:cNvSpPr>
            <a:spLocks noGrp="1"/>
          </p:cNvSpPr>
          <p:nvPr>
            <p:ph type="body" sz="quarter" idx="13"/>
          </p:nvPr>
        </p:nvSpPr>
        <p:spPr>
          <a:xfrm>
            <a:off x="851322" y="2057400"/>
            <a:ext cx="3921125" cy="3811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39326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02A0D02-709B-4C4D-9611-13236D77612B}"/>
              </a:ext>
            </a:extLst>
          </p:cNvPr>
          <p:cNvSpPr>
            <a:spLocks noGrp="1"/>
          </p:cNvSpPr>
          <p:nvPr>
            <p:ph type="pic" sz="quarter" idx="13" hasCustomPrompt="1"/>
          </p:nvPr>
        </p:nvSpPr>
        <p:spPr>
          <a:xfrm>
            <a:off x="5183188" y="931332"/>
            <a:ext cx="6169024" cy="4929717"/>
          </a:xfr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a:t>
            </a:r>
            <a:br>
              <a:rPr lang="en-AU" dirty="0"/>
            </a:br>
            <a:r>
              <a:rPr lang="en-AU" dirty="0"/>
              <a:t>prompts to select your image.</a:t>
            </a:r>
          </a:p>
        </p:txBody>
      </p:sp>
      <p:sp>
        <p:nvSpPr>
          <p:cNvPr id="6" name="Footer Placeholder 5">
            <a:extLst>
              <a:ext uri="{FF2B5EF4-FFF2-40B4-BE49-F238E27FC236}">
                <a16:creationId xmlns:a16="http://schemas.microsoft.com/office/drawing/2014/main" id="{CAE6F239-7AF3-4530-A2B5-B379DB148065}"/>
              </a:ext>
            </a:extLst>
          </p:cNvPr>
          <p:cNvSpPr>
            <a:spLocks noGrp="1"/>
          </p:cNvSpPr>
          <p:nvPr>
            <p:ph type="ftr" sz="quarter" idx="11"/>
          </p:nvPr>
        </p:nvSpPr>
        <p:spPr/>
        <p:txBody>
          <a:bodyPr/>
          <a:lstStyle/>
          <a:p>
            <a:r>
              <a:rPr lang="en-US"/>
              <a:t>NIAA | GMU Recall - LSB Training</a:t>
            </a:r>
            <a:endParaRPr lang="en-AU"/>
          </a:p>
        </p:txBody>
      </p:sp>
      <p:sp>
        <p:nvSpPr>
          <p:cNvPr id="7" name="Slide Number Placeholder 6">
            <a:extLst>
              <a:ext uri="{FF2B5EF4-FFF2-40B4-BE49-F238E27FC236}">
                <a16:creationId xmlns:a16="http://schemas.microsoft.com/office/drawing/2014/main" id="{BF14895D-5805-4F7F-9E33-F0A235D9B0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itle 1">
            <a:extLst>
              <a:ext uri="{FF2B5EF4-FFF2-40B4-BE49-F238E27FC236}">
                <a16:creationId xmlns:a16="http://schemas.microsoft.com/office/drawing/2014/main" id="{C257A185-0FB7-4828-92E2-2FEA7FD41077}"/>
              </a:ext>
            </a:extLst>
          </p:cNvPr>
          <p:cNvSpPr>
            <a:spLocks noGrp="1"/>
          </p:cNvSpPr>
          <p:nvPr>
            <p:ph type="title"/>
          </p:nvPr>
        </p:nvSpPr>
        <p:spPr>
          <a:xfrm>
            <a:off x="851322" y="799252"/>
            <a:ext cx="3932237" cy="1126067"/>
          </a:xfrm>
        </p:spPr>
        <p:txBody>
          <a:bodyPr/>
          <a:lstStyle/>
          <a:p>
            <a:r>
              <a:rPr lang="en-US" dirty="0"/>
              <a:t>Click to edit Master title style</a:t>
            </a:r>
            <a:endParaRPr lang="en-AU" dirty="0"/>
          </a:p>
        </p:txBody>
      </p:sp>
      <p:sp>
        <p:nvSpPr>
          <p:cNvPr id="11" name="Text Placeholder 4">
            <a:extLst>
              <a:ext uri="{FF2B5EF4-FFF2-40B4-BE49-F238E27FC236}">
                <a16:creationId xmlns:a16="http://schemas.microsoft.com/office/drawing/2014/main" id="{19A5836C-3EE2-491C-A804-D9E605D96C9B}"/>
              </a:ext>
            </a:extLst>
          </p:cNvPr>
          <p:cNvSpPr>
            <a:spLocks noGrp="1"/>
          </p:cNvSpPr>
          <p:nvPr>
            <p:ph type="body" sz="quarter" idx="15"/>
          </p:nvPr>
        </p:nvSpPr>
        <p:spPr>
          <a:xfrm>
            <a:off x="851322" y="2057400"/>
            <a:ext cx="3921125" cy="3811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61142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numb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p:txBody>
          <a:bodyPr/>
          <a:lstStyle>
            <a:lvl2pPr marL="268288" indent="-268288">
              <a:buFont typeface="+mj-lt"/>
              <a:buAutoNum type="arabicPeriod"/>
              <a:defRPr/>
            </a:lvl2pPr>
            <a:lvl3pPr marL="536575" indent="-268288">
              <a:buFont typeface="+mj-lt"/>
              <a:buAutoNum type="alphaLcPeriod"/>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US"/>
              <a:t>NIAA | GMU Recall - LSB Training</a:t>
            </a:r>
            <a:endParaRPr lang="en-AU"/>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4219071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E0A6F9-B5FC-45CE-A3B5-6DDD135CD2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99" y="342649"/>
            <a:ext cx="11556000" cy="6187769"/>
          </a:xfrm>
          <a:prstGeom prst="rect">
            <a:avLst/>
          </a:prstGeom>
        </p:spPr>
      </p:pic>
      <p:sp>
        <p:nvSpPr>
          <p:cNvPr id="4" name="Rectangle 3">
            <a:extLst>
              <a:ext uri="{FF2B5EF4-FFF2-40B4-BE49-F238E27FC236}">
                <a16:creationId xmlns:a16="http://schemas.microsoft.com/office/drawing/2014/main" id="{29081152-7FE7-4766-925D-C1276E55A1EC}"/>
              </a:ext>
            </a:extLst>
          </p:cNvPr>
          <p:cNvSpPr/>
          <p:nvPr userDrawn="1"/>
        </p:nvSpPr>
        <p:spPr>
          <a:xfrm>
            <a:off x="336222" y="327581"/>
            <a:ext cx="11519555"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3C2A176-702B-4376-AC71-2A106461FBBD}"/>
              </a:ext>
            </a:extLst>
          </p:cNvPr>
          <p:cNvSpPr>
            <a:spLocks noGrp="1"/>
          </p:cNvSpPr>
          <p:nvPr>
            <p:ph type="ctrTitle"/>
          </p:nvPr>
        </p:nvSpPr>
        <p:spPr>
          <a:xfrm>
            <a:off x="1743958" y="2603980"/>
            <a:ext cx="8924041" cy="553998"/>
          </a:xfrm>
        </p:spPr>
        <p:txBody>
          <a:bodyPr wrap="square" anchor="b">
            <a:spAutoFit/>
          </a:bodyPr>
          <a:lstStyle>
            <a:lvl1pPr algn="l">
              <a:defRPr sz="400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E4446960-CED8-4CE7-8598-6F6C6F53871C}"/>
              </a:ext>
            </a:extLst>
          </p:cNvPr>
          <p:cNvSpPr>
            <a:spLocks noGrp="1"/>
          </p:cNvSpPr>
          <p:nvPr>
            <p:ph type="subTitle" idx="1"/>
          </p:nvPr>
        </p:nvSpPr>
        <p:spPr>
          <a:xfrm>
            <a:off x="1743958" y="3506771"/>
            <a:ext cx="8924042" cy="332399"/>
          </a:xfrm>
        </p:spPr>
        <p:txBody>
          <a:bodyPr wrap="square">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8" name="Graphic 7">
            <a:extLst>
              <a:ext uri="{FF2B5EF4-FFF2-40B4-BE49-F238E27FC236}">
                <a16:creationId xmlns:a16="http://schemas.microsoft.com/office/drawing/2014/main" id="{8645935D-D15A-437C-984D-FBD675E35DF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899816" y="985609"/>
            <a:ext cx="2295822" cy="692320"/>
          </a:xfrm>
          <a:prstGeom prst="rect">
            <a:avLst/>
          </a:prstGeom>
        </p:spPr>
      </p:pic>
      <p:sp>
        <p:nvSpPr>
          <p:cNvPr id="11" name="Text Placeholder 10">
            <a:extLst>
              <a:ext uri="{FF2B5EF4-FFF2-40B4-BE49-F238E27FC236}">
                <a16:creationId xmlns:a16="http://schemas.microsoft.com/office/drawing/2014/main" id="{888E0259-494E-4626-83B5-D38F3FFC2E31}"/>
              </a:ext>
            </a:extLst>
          </p:cNvPr>
          <p:cNvSpPr>
            <a:spLocks noGrp="1"/>
          </p:cNvSpPr>
          <p:nvPr>
            <p:ph type="body" sz="quarter" idx="10"/>
          </p:nvPr>
        </p:nvSpPr>
        <p:spPr>
          <a:xfrm>
            <a:off x="1743958" y="4430713"/>
            <a:ext cx="9011355" cy="2492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endParaRPr lang="en-AU" dirty="0"/>
          </a:p>
        </p:txBody>
      </p:sp>
      <p:pic>
        <p:nvPicPr>
          <p:cNvPr id="6" name="Picture 5">
            <a:extLst>
              <a:ext uri="{FF2B5EF4-FFF2-40B4-BE49-F238E27FC236}">
                <a16:creationId xmlns:a16="http://schemas.microsoft.com/office/drawing/2014/main" id="{713A0FBE-B22B-4974-86A9-65E03D539FA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597636" y="985609"/>
            <a:ext cx="1728000" cy="564462"/>
          </a:xfrm>
          <a:prstGeom prst="rect">
            <a:avLst/>
          </a:prstGeom>
        </p:spPr>
      </p:pic>
    </p:spTree>
    <p:extLst>
      <p:ext uri="{BB962C8B-B14F-4D97-AF65-F5344CB8AC3E}">
        <p14:creationId xmlns:p14="http://schemas.microsoft.com/office/powerpoint/2010/main" val="1313697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 with image">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062A26E-13D6-441E-889B-41F4837ED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99" y="342649"/>
            <a:ext cx="11556000" cy="6187769"/>
          </a:xfrm>
          <a:prstGeom prst="rect">
            <a:avLst/>
          </a:prstGeom>
        </p:spPr>
      </p:pic>
      <p:sp>
        <p:nvSpPr>
          <p:cNvPr id="2" name="Title 1">
            <a:extLst>
              <a:ext uri="{FF2B5EF4-FFF2-40B4-BE49-F238E27FC236}">
                <a16:creationId xmlns:a16="http://schemas.microsoft.com/office/drawing/2014/main" id="{E3C2A176-702B-4376-AC71-2A106461FBBD}"/>
              </a:ext>
            </a:extLst>
          </p:cNvPr>
          <p:cNvSpPr>
            <a:spLocks noGrp="1"/>
          </p:cNvSpPr>
          <p:nvPr>
            <p:ph type="ctrTitle"/>
          </p:nvPr>
        </p:nvSpPr>
        <p:spPr>
          <a:xfrm>
            <a:off x="1742400" y="2049982"/>
            <a:ext cx="4110087" cy="1107996"/>
          </a:xfrm>
        </p:spPr>
        <p:txBody>
          <a:bodyPr wrap="square" anchor="b">
            <a:spAutoFit/>
          </a:bodyPr>
          <a:lstStyle>
            <a:lvl1pPr algn="l">
              <a:defRPr sz="400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E4446960-CED8-4CE7-8598-6F6C6F53871C}"/>
              </a:ext>
            </a:extLst>
          </p:cNvPr>
          <p:cNvSpPr>
            <a:spLocks noGrp="1"/>
          </p:cNvSpPr>
          <p:nvPr>
            <p:ph type="subTitle" idx="1"/>
          </p:nvPr>
        </p:nvSpPr>
        <p:spPr>
          <a:xfrm>
            <a:off x="1742400" y="3506771"/>
            <a:ext cx="4110088" cy="332399"/>
          </a:xfrm>
        </p:spPr>
        <p:txBody>
          <a:bodyPr wrap="square">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11" name="Text Placeholder 10">
            <a:extLst>
              <a:ext uri="{FF2B5EF4-FFF2-40B4-BE49-F238E27FC236}">
                <a16:creationId xmlns:a16="http://schemas.microsoft.com/office/drawing/2014/main" id="{888E0259-494E-4626-83B5-D38F3FFC2E31}"/>
              </a:ext>
            </a:extLst>
          </p:cNvPr>
          <p:cNvSpPr>
            <a:spLocks noGrp="1"/>
          </p:cNvSpPr>
          <p:nvPr>
            <p:ph type="body" sz="quarter" idx="10"/>
          </p:nvPr>
        </p:nvSpPr>
        <p:spPr>
          <a:xfrm>
            <a:off x="1742400" y="4430713"/>
            <a:ext cx="4110089" cy="2492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endParaRPr lang="en-AU" dirty="0"/>
          </a:p>
        </p:txBody>
      </p:sp>
      <p:sp>
        <p:nvSpPr>
          <p:cNvPr id="9" name="Picture Placeholder 5">
            <a:extLst>
              <a:ext uri="{FF2B5EF4-FFF2-40B4-BE49-F238E27FC236}">
                <a16:creationId xmlns:a16="http://schemas.microsoft.com/office/drawing/2014/main" id="{E0497230-BA7A-49BA-AA5D-9729243C3990}"/>
              </a:ext>
            </a:extLst>
          </p:cNvPr>
          <p:cNvSpPr>
            <a:spLocks noGrp="1"/>
          </p:cNvSpPr>
          <p:nvPr>
            <p:ph type="pic" sz="quarter" idx="11" hasCustomPrompt="1"/>
          </p:nvPr>
        </p:nvSpPr>
        <p:spPr>
          <a:xfrm>
            <a:off x="6096330" y="985609"/>
            <a:ext cx="5533696" cy="4486504"/>
          </a:xfrm>
          <a:blipFill dpi="0" rotWithShape="1">
            <a:blip r:embed="rId3"/>
            <a:srcRect/>
            <a:stretch>
              <a:fillRect/>
            </a:stretch>
          </a:blipFill>
        </p:spPr>
        <p:txBody>
          <a:bodyPr lIns="360000" tIns="360000" rIns="360000" bIns="360000"/>
          <a:lstStyle>
            <a:lvl1pPr>
              <a:defRPr sz="1400">
                <a:solidFill>
                  <a:schemeClr val="bg1"/>
                </a:solidFill>
              </a:defRPr>
            </a:lvl1pPr>
          </a:lstStyle>
          <a:p>
            <a:r>
              <a:rPr lang="en-AU" dirty="0"/>
              <a:t>Click on the icon and follow the prompts to select your image.</a:t>
            </a:r>
          </a:p>
        </p:txBody>
      </p:sp>
      <p:sp>
        <p:nvSpPr>
          <p:cNvPr id="10" name="Rectangle 9">
            <a:extLst>
              <a:ext uri="{FF2B5EF4-FFF2-40B4-BE49-F238E27FC236}">
                <a16:creationId xmlns:a16="http://schemas.microsoft.com/office/drawing/2014/main" id="{8C3E03C2-18B6-4279-A384-9A22AF9154B4}"/>
              </a:ext>
            </a:extLst>
          </p:cNvPr>
          <p:cNvSpPr/>
          <p:nvPr userDrawn="1"/>
        </p:nvSpPr>
        <p:spPr>
          <a:xfrm>
            <a:off x="336222" y="327581"/>
            <a:ext cx="11519556"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7">
            <a:extLst>
              <a:ext uri="{FF2B5EF4-FFF2-40B4-BE49-F238E27FC236}">
                <a16:creationId xmlns:a16="http://schemas.microsoft.com/office/drawing/2014/main" id="{EFC89A2E-C0AE-4EA6-85DD-B67D6DC26F4D}"/>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99816" y="985609"/>
            <a:ext cx="2295822" cy="692320"/>
          </a:xfrm>
          <a:prstGeom prst="rect">
            <a:avLst/>
          </a:prstGeom>
        </p:spPr>
      </p:pic>
      <p:pic>
        <p:nvPicPr>
          <p:cNvPr id="14" name="Picture 13">
            <a:extLst>
              <a:ext uri="{FF2B5EF4-FFF2-40B4-BE49-F238E27FC236}">
                <a16:creationId xmlns:a16="http://schemas.microsoft.com/office/drawing/2014/main" id="{9E5875B6-5B05-4B15-BED5-FA1F92C5D7A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597636" y="985609"/>
            <a:ext cx="1728000" cy="564462"/>
          </a:xfrm>
          <a:prstGeom prst="rect">
            <a:avLst/>
          </a:prstGeom>
        </p:spPr>
      </p:pic>
    </p:spTree>
    <p:extLst>
      <p:ext uri="{BB962C8B-B14F-4D97-AF65-F5344CB8AC3E}">
        <p14:creationId xmlns:p14="http://schemas.microsoft.com/office/powerpoint/2010/main" val="29463939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US"/>
              <a:t>NIAA | GMU Recall - LSB Training</a:t>
            </a:r>
            <a:endParaRPr lang="en-AU"/>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1904771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 numb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p:txBody>
          <a:bodyPr/>
          <a:lstStyle>
            <a:lvl2pPr marL="268288" indent="-268288">
              <a:buFont typeface="+mj-lt"/>
              <a:buAutoNum type="arabicPeriod"/>
              <a:defRPr/>
            </a:lvl2pPr>
            <a:lvl3pPr marL="536575" indent="-268288">
              <a:buFont typeface="+mj-lt"/>
              <a:buAutoNum type="alphaLcPeriod"/>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US"/>
              <a:t>NIAA | GMU Recall - LSB Training</a:t>
            </a:r>
            <a:endParaRPr lang="en-AU"/>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2460212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E45142-3194-43E9-9DE8-390625EDA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000" y="2762713"/>
            <a:ext cx="11520000" cy="3776196"/>
          </a:xfrm>
          <a:prstGeom prst="rect">
            <a:avLst/>
          </a:prstGeom>
        </p:spPr>
      </p:pic>
      <p:sp>
        <p:nvSpPr>
          <p:cNvPr id="2" name="Title 1">
            <a:extLst>
              <a:ext uri="{FF2B5EF4-FFF2-40B4-BE49-F238E27FC236}">
                <a16:creationId xmlns:a16="http://schemas.microsoft.com/office/drawing/2014/main" id="{451B245E-612A-4802-AA86-02E58BC7CE77}"/>
              </a:ext>
            </a:extLst>
          </p:cNvPr>
          <p:cNvSpPr>
            <a:spLocks noGrp="1"/>
          </p:cNvSpPr>
          <p:nvPr>
            <p:ph type="title"/>
          </p:nvPr>
        </p:nvSpPr>
        <p:spPr>
          <a:xfrm>
            <a:off x="1272618" y="2146132"/>
            <a:ext cx="10074831" cy="747897"/>
          </a:xfrm>
        </p:spPr>
        <p:txBody>
          <a:bodyPr anchor="b"/>
          <a:lstStyle>
            <a:lvl1pPr>
              <a:defRPr sz="5200">
                <a:solidFill>
                  <a:schemeClr val="accent1"/>
                </a:solidFill>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341E9043-0D8E-45C5-985C-98474BC39454}"/>
              </a:ext>
            </a:extLst>
          </p:cNvPr>
          <p:cNvSpPr>
            <a:spLocks noGrp="1"/>
          </p:cNvSpPr>
          <p:nvPr>
            <p:ph type="body" idx="1"/>
          </p:nvPr>
        </p:nvSpPr>
        <p:spPr>
          <a:xfrm>
            <a:off x="1272618" y="3261675"/>
            <a:ext cx="10074832" cy="28279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Slide Number Placeholder 3">
            <a:extLst>
              <a:ext uri="{FF2B5EF4-FFF2-40B4-BE49-F238E27FC236}">
                <a16:creationId xmlns:a16="http://schemas.microsoft.com/office/drawing/2014/main" id="{9C20840B-C17A-4110-99B2-D999FF7D69F4}"/>
              </a:ext>
            </a:extLst>
          </p:cNvPr>
          <p:cNvSpPr>
            <a:spLocks noGrp="1"/>
          </p:cNvSpPr>
          <p:nvPr>
            <p:ph type="sldNum" sz="quarter" idx="12"/>
          </p:nvPr>
        </p:nvSpPr>
        <p:spPr>
          <a:xfrm>
            <a:off x="10860088" y="6286499"/>
            <a:ext cx="804334" cy="252412"/>
          </a:xfrm>
        </p:spPr>
        <p:txBody>
          <a:bodyPr/>
          <a:lstStyle/>
          <a:p>
            <a:fld id="{3F63F2B1-4266-4ED4-AC2C-DB487684831E}" type="slidenum">
              <a:rPr lang="en-AU" smtClean="0"/>
              <a:t>‹#›</a:t>
            </a:fld>
            <a:endParaRPr lang="en-AU"/>
          </a:p>
        </p:txBody>
      </p:sp>
      <p:sp>
        <p:nvSpPr>
          <p:cNvPr id="9" name="Footer Placeholder 4">
            <a:extLst>
              <a:ext uri="{FF2B5EF4-FFF2-40B4-BE49-F238E27FC236}">
                <a16:creationId xmlns:a16="http://schemas.microsoft.com/office/drawing/2014/main" id="{FB02FF60-60B3-41D5-967C-5DA1B9762B27}"/>
              </a:ext>
            </a:extLst>
          </p:cNvPr>
          <p:cNvSpPr>
            <a:spLocks noGrp="1"/>
          </p:cNvSpPr>
          <p:nvPr>
            <p:ph type="ftr" sz="quarter" idx="3"/>
          </p:nvPr>
        </p:nvSpPr>
        <p:spPr>
          <a:xfrm>
            <a:off x="494237" y="6286499"/>
            <a:ext cx="10283717" cy="252410"/>
          </a:xfrm>
          <a:prstGeom prst="rect">
            <a:avLst/>
          </a:prstGeom>
        </p:spPr>
        <p:txBody>
          <a:bodyPr vert="horz" lIns="46800" tIns="0" rIns="46800" bIns="0" rtlCol="0" anchor="ctr"/>
          <a:lstStyle>
            <a:lvl1pPr algn="l">
              <a:defRPr sz="800">
                <a:solidFill>
                  <a:schemeClr val="bg1"/>
                </a:solidFill>
              </a:defRPr>
            </a:lvl1pPr>
          </a:lstStyle>
          <a:p>
            <a:r>
              <a:rPr lang="en-US"/>
              <a:t>NIAA | GMU Recall - LSB Training</a:t>
            </a:r>
            <a:endParaRPr lang="en-AU" dirty="0"/>
          </a:p>
        </p:txBody>
      </p:sp>
    </p:spTree>
    <p:extLst>
      <p:ext uri="{BB962C8B-B14F-4D97-AF65-F5344CB8AC3E}">
        <p14:creationId xmlns:p14="http://schemas.microsoft.com/office/powerpoint/2010/main" val="66077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US"/>
              <a:t>NIAA | GMU Recall - LSB Training</a:t>
            </a:r>
            <a:endParaRPr lang="en-AU"/>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7" name="Text Placeholder 6">
            <a:extLst>
              <a:ext uri="{FF2B5EF4-FFF2-40B4-BE49-F238E27FC236}">
                <a16:creationId xmlns:a16="http://schemas.microsoft.com/office/drawing/2014/main" id="{EBCE16DB-7A61-471B-91B9-59A5EA3943A7}"/>
              </a:ext>
            </a:extLst>
          </p:cNvPr>
          <p:cNvSpPr>
            <a:spLocks noGrp="1"/>
          </p:cNvSpPr>
          <p:nvPr>
            <p:ph type="body" sz="quarter" idx="13"/>
          </p:nvPr>
        </p:nvSpPr>
        <p:spPr>
          <a:xfrm>
            <a:off x="851322" y="1825625"/>
            <a:ext cx="10502478" cy="4100513"/>
          </a:xfrm>
        </p:spPr>
        <p:txBody>
          <a:bodyPr/>
          <a:lstStyle>
            <a:lvl1pPr>
              <a:defRPr sz="3200" b="1">
                <a:solidFill>
                  <a:schemeClr val="accent3"/>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880569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57BA-8B98-497C-B943-6B0A65C406C1}"/>
              </a:ext>
            </a:extLst>
          </p:cNvPr>
          <p:cNvSpPr>
            <a:spLocks noGrp="1"/>
          </p:cNvSpPr>
          <p:nvPr>
            <p:ph type="title"/>
          </p:nvPr>
        </p:nvSpPr>
        <p:spPr>
          <a:xfrm>
            <a:off x="851322" y="931333"/>
            <a:ext cx="10502478" cy="498598"/>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6F659F-42EC-449C-B6F2-89FAE1C5DE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329154D-2407-4365-B78D-DE3B0C2608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F54FEFD1-528A-43E0-AA97-5DA8C5FD604D}"/>
              </a:ext>
            </a:extLst>
          </p:cNvPr>
          <p:cNvSpPr>
            <a:spLocks noGrp="1"/>
          </p:cNvSpPr>
          <p:nvPr>
            <p:ph type="ftr" sz="quarter" idx="11"/>
          </p:nvPr>
        </p:nvSpPr>
        <p:spPr/>
        <p:txBody>
          <a:bodyPr/>
          <a:lstStyle/>
          <a:p>
            <a:r>
              <a:rPr lang="en-US"/>
              <a:t>NIAA | GMU Recall - LSB Training</a:t>
            </a:r>
            <a:endParaRPr lang="en-AU"/>
          </a:p>
        </p:txBody>
      </p:sp>
      <p:sp>
        <p:nvSpPr>
          <p:cNvPr id="7" name="Slide Number Placeholder 6">
            <a:extLst>
              <a:ext uri="{FF2B5EF4-FFF2-40B4-BE49-F238E27FC236}">
                <a16:creationId xmlns:a16="http://schemas.microsoft.com/office/drawing/2014/main" id="{F0CBBC03-C5ED-4599-8491-8AD3F42D3E0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1312984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3FDD8B-1D0B-408E-8E02-844C4965CC87}"/>
              </a:ext>
            </a:extLst>
          </p:cNvPr>
          <p:cNvSpPr>
            <a:spLocks noGrp="1"/>
          </p:cNvSpPr>
          <p:nvPr>
            <p:ph type="body" idx="1"/>
          </p:nvPr>
        </p:nvSpPr>
        <p:spPr>
          <a:xfrm>
            <a:off x="839788" y="1681163"/>
            <a:ext cx="5157787" cy="823912"/>
          </a:xfrm>
        </p:spPr>
        <p:txBody>
          <a:bodyPr anchor="t" anchorCtr="0"/>
          <a:lstStyle>
            <a:lvl1pPr marL="0" indent="0">
              <a:buNone/>
              <a:defRPr sz="2400" b="1">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37668CE-E0F9-4C27-958A-535C839BCA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0ECB351-681A-4543-9560-8DA4A5E96A8D}"/>
              </a:ext>
            </a:extLst>
          </p:cNvPr>
          <p:cNvSpPr>
            <a:spLocks noGrp="1"/>
          </p:cNvSpPr>
          <p:nvPr>
            <p:ph type="body" sz="quarter" idx="3"/>
          </p:nvPr>
        </p:nvSpPr>
        <p:spPr>
          <a:xfrm>
            <a:off x="6172200" y="1681163"/>
            <a:ext cx="5183188" cy="823912"/>
          </a:xfrm>
        </p:spPr>
        <p:txBody>
          <a:bodyPr anchor="t" anchorCtr="0"/>
          <a:lstStyle>
            <a:lvl1pPr marL="0" indent="0">
              <a:buNone/>
              <a:defRPr sz="2400" b="1">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BB59F32-54A1-435F-BB21-7208C2ADBC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a:extLst>
              <a:ext uri="{FF2B5EF4-FFF2-40B4-BE49-F238E27FC236}">
                <a16:creationId xmlns:a16="http://schemas.microsoft.com/office/drawing/2014/main" id="{CC9FBDC8-B46D-49AB-872C-1BB907E14AA2}"/>
              </a:ext>
            </a:extLst>
          </p:cNvPr>
          <p:cNvSpPr>
            <a:spLocks noGrp="1"/>
          </p:cNvSpPr>
          <p:nvPr>
            <p:ph type="ftr" sz="quarter" idx="11"/>
          </p:nvPr>
        </p:nvSpPr>
        <p:spPr/>
        <p:txBody>
          <a:bodyPr/>
          <a:lstStyle/>
          <a:p>
            <a:r>
              <a:rPr lang="en-US"/>
              <a:t>NIAA | GMU Recall - LSB Training</a:t>
            </a:r>
            <a:endParaRPr lang="en-AU"/>
          </a:p>
        </p:txBody>
      </p:sp>
      <p:sp>
        <p:nvSpPr>
          <p:cNvPr id="9" name="Slide Number Placeholder 8">
            <a:extLst>
              <a:ext uri="{FF2B5EF4-FFF2-40B4-BE49-F238E27FC236}">
                <a16:creationId xmlns:a16="http://schemas.microsoft.com/office/drawing/2014/main" id="{2E2678C7-F7AF-4C1C-952C-65B4E0337CB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10" name="Title 1">
            <a:extLst>
              <a:ext uri="{FF2B5EF4-FFF2-40B4-BE49-F238E27FC236}">
                <a16:creationId xmlns:a16="http://schemas.microsoft.com/office/drawing/2014/main" id="{CB27CF33-D10A-43D2-96D2-0E14ACF7A971}"/>
              </a:ext>
            </a:extLst>
          </p:cNvPr>
          <p:cNvSpPr>
            <a:spLocks noGrp="1"/>
          </p:cNvSpPr>
          <p:nvPr>
            <p:ph type="title"/>
          </p:nvPr>
        </p:nvSpPr>
        <p:spPr>
          <a:xfrm>
            <a:off x="851322" y="931333"/>
            <a:ext cx="10504066" cy="498598"/>
          </a:xfrm>
        </p:spPr>
        <p:txBody>
          <a:bodyPr/>
          <a:lstStyle/>
          <a:p>
            <a:r>
              <a:rPr lang="en-US"/>
              <a:t>Click to edit Master title style</a:t>
            </a:r>
            <a:endParaRPr lang="en-AU"/>
          </a:p>
        </p:txBody>
      </p:sp>
    </p:spTree>
    <p:extLst>
      <p:ext uri="{BB962C8B-B14F-4D97-AF65-F5344CB8AC3E}">
        <p14:creationId xmlns:p14="http://schemas.microsoft.com/office/powerpoint/2010/main" val="13820246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2B82-0586-412C-B2EB-52662E7EA88D}"/>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44F9EE50-1CB9-4EAD-9841-CDCE34CF0E87}"/>
              </a:ext>
            </a:extLst>
          </p:cNvPr>
          <p:cNvSpPr>
            <a:spLocks noGrp="1"/>
          </p:cNvSpPr>
          <p:nvPr>
            <p:ph type="ftr" sz="quarter" idx="11"/>
          </p:nvPr>
        </p:nvSpPr>
        <p:spPr/>
        <p:txBody>
          <a:bodyPr/>
          <a:lstStyle/>
          <a:p>
            <a:r>
              <a:rPr lang="en-US"/>
              <a:t>NIAA | GMU Recall - LSB Training</a:t>
            </a:r>
            <a:endParaRPr lang="en-AU"/>
          </a:p>
        </p:txBody>
      </p:sp>
      <p:sp>
        <p:nvSpPr>
          <p:cNvPr id="5" name="Slide Number Placeholder 4">
            <a:extLst>
              <a:ext uri="{FF2B5EF4-FFF2-40B4-BE49-F238E27FC236}">
                <a16:creationId xmlns:a16="http://schemas.microsoft.com/office/drawing/2014/main" id="{233D29F4-AD7A-44AF-A3B4-813CB209C251}"/>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4071381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D3FED3-4315-444D-8608-2FA7DA201C50}"/>
              </a:ext>
            </a:extLst>
          </p:cNvPr>
          <p:cNvSpPr>
            <a:spLocks noGrp="1"/>
          </p:cNvSpPr>
          <p:nvPr>
            <p:ph type="ftr" sz="quarter" idx="11"/>
          </p:nvPr>
        </p:nvSpPr>
        <p:spPr/>
        <p:txBody>
          <a:bodyPr/>
          <a:lstStyle/>
          <a:p>
            <a:r>
              <a:rPr lang="en-US"/>
              <a:t>NIAA | GMU Recall - LSB Training</a:t>
            </a:r>
            <a:endParaRPr lang="en-AU"/>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37959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E45142-3194-43E9-9DE8-390625EDA6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6010" y="2762713"/>
            <a:ext cx="11519979" cy="3776195"/>
          </a:xfrm>
          <a:prstGeom prst="rect">
            <a:avLst/>
          </a:prstGeom>
        </p:spPr>
      </p:pic>
      <p:sp>
        <p:nvSpPr>
          <p:cNvPr id="2" name="Title 1">
            <a:extLst>
              <a:ext uri="{FF2B5EF4-FFF2-40B4-BE49-F238E27FC236}">
                <a16:creationId xmlns:a16="http://schemas.microsoft.com/office/drawing/2014/main" id="{451B245E-612A-4802-AA86-02E58BC7CE77}"/>
              </a:ext>
            </a:extLst>
          </p:cNvPr>
          <p:cNvSpPr>
            <a:spLocks noGrp="1"/>
          </p:cNvSpPr>
          <p:nvPr>
            <p:ph type="title"/>
          </p:nvPr>
        </p:nvSpPr>
        <p:spPr>
          <a:xfrm>
            <a:off x="1272618" y="2146132"/>
            <a:ext cx="10074831" cy="747897"/>
          </a:xfrm>
        </p:spPr>
        <p:txBody>
          <a:bodyPr anchor="b"/>
          <a:lstStyle>
            <a:lvl1pPr>
              <a:defRPr sz="5200">
                <a:solidFill>
                  <a:schemeClr val="accent1"/>
                </a:solidFill>
              </a:defRPr>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341E9043-0D8E-45C5-985C-98474BC39454}"/>
              </a:ext>
            </a:extLst>
          </p:cNvPr>
          <p:cNvSpPr>
            <a:spLocks noGrp="1"/>
          </p:cNvSpPr>
          <p:nvPr>
            <p:ph type="body" idx="1"/>
          </p:nvPr>
        </p:nvSpPr>
        <p:spPr>
          <a:xfrm>
            <a:off x="1272618" y="3261675"/>
            <a:ext cx="10074832" cy="28279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3">
            <a:extLst>
              <a:ext uri="{FF2B5EF4-FFF2-40B4-BE49-F238E27FC236}">
                <a16:creationId xmlns:a16="http://schemas.microsoft.com/office/drawing/2014/main" id="{9C20840B-C17A-4110-99B2-D999FF7D69F4}"/>
              </a:ext>
            </a:extLst>
          </p:cNvPr>
          <p:cNvSpPr>
            <a:spLocks noGrp="1"/>
          </p:cNvSpPr>
          <p:nvPr>
            <p:ph type="sldNum" sz="quarter" idx="12"/>
          </p:nvPr>
        </p:nvSpPr>
        <p:spPr>
          <a:xfrm>
            <a:off x="10860088" y="6286499"/>
            <a:ext cx="804334" cy="252412"/>
          </a:xfrm>
        </p:spPr>
        <p:txBody>
          <a:bodyPr/>
          <a:lstStyle>
            <a:lvl1pPr>
              <a:defRPr>
                <a:solidFill>
                  <a:schemeClr val="bg1"/>
                </a:solidFill>
              </a:defRPr>
            </a:lvl1pPr>
          </a:lstStyle>
          <a:p>
            <a:fld id="{3F63F2B1-4266-4ED4-AC2C-DB487684831E}" type="slidenum">
              <a:rPr lang="en-AU" smtClean="0"/>
              <a:pPr/>
              <a:t>‹#›</a:t>
            </a:fld>
            <a:endParaRPr lang="en-AU" dirty="0"/>
          </a:p>
        </p:txBody>
      </p:sp>
      <p:sp>
        <p:nvSpPr>
          <p:cNvPr id="9" name="Footer Placeholder 4">
            <a:extLst>
              <a:ext uri="{FF2B5EF4-FFF2-40B4-BE49-F238E27FC236}">
                <a16:creationId xmlns:a16="http://schemas.microsoft.com/office/drawing/2014/main" id="{FB02FF60-60B3-41D5-967C-5DA1B9762B27}"/>
              </a:ext>
            </a:extLst>
          </p:cNvPr>
          <p:cNvSpPr>
            <a:spLocks noGrp="1"/>
          </p:cNvSpPr>
          <p:nvPr>
            <p:ph type="ftr" sz="quarter" idx="3"/>
          </p:nvPr>
        </p:nvSpPr>
        <p:spPr>
          <a:xfrm>
            <a:off x="494237" y="6286499"/>
            <a:ext cx="10283717" cy="252410"/>
          </a:xfrm>
          <a:prstGeom prst="rect">
            <a:avLst/>
          </a:prstGeom>
        </p:spPr>
        <p:txBody>
          <a:bodyPr vert="horz" lIns="46800" tIns="0" rIns="46800" bIns="0" rtlCol="0" anchor="ctr"/>
          <a:lstStyle>
            <a:lvl1pPr algn="l">
              <a:defRPr sz="800">
                <a:solidFill>
                  <a:schemeClr val="bg1"/>
                </a:solidFill>
              </a:defRPr>
            </a:lvl1pPr>
          </a:lstStyle>
          <a:p>
            <a:r>
              <a:rPr lang="en-US"/>
              <a:t>NIAA | GMU Recall - LSB Training</a:t>
            </a:r>
            <a:endParaRPr lang="en-AU" dirty="0"/>
          </a:p>
        </p:txBody>
      </p:sp>
    </p:spTree>
    <p:extLst>
      <p:ext uri="{BB962C8B-B14F-4D97-AF65-F5344CB8AC3E}">
        <p14:creationId xmlns:p14="http://schemas.microsoft.com/office/powerpoint/2010/main" val="31637911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CCA5DC8-0909-4FFC-9C5E-18E65B28B694}"/>
              </a:ext>
            </a:extLst>
          </p:cNvPr>
          <p:cNvSpPr>
            <a:spLocks noGrp="1"/>
          </p:cNvSpPr>
          <p:nvPr>
            <p:ph type="pic" sz="quarter" idx="13" hasCustomPrompt="1"/>
          </p:nvPr>
        </p:nvSpPr>
        <p:spPr>
          <a:xfrm>
            <a:off x="0" y="0"/>
            <a:ext cx="12192000" cy="6858000"/>
          </a:xfr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prompts to select your image.</a:t>
            </a:r>
          </a:p>
        </p:txBody>
      </p:sp>
      <p:sp>
        <p:nvSpPr>
          <p:cNvPr id="7" name="Text Placeholder 6">
            <a:extLst>
              <a:ext uri="{FF2B5EF4-FFF2-40B4-BE49-F238E27FC236}">
                <a16:creationId xmlns:a16="http://schemas.microsoft.com/office/drawing/2014/main" id="{8B25C5B4-62AD-4819-8F28-20C543FFE90D}"/>
              </a:ext>
            </a:extLst>
          </p:cNvPr>
          <p:cNvSpPr>
            <a:spLocks noGrp="1"/>
          </p:cNvSpPr>
          <p:nvPr>
            <p:ph type="body" sz="quarter" idx="14" hasCustomPrompt="1"/>
          </p:nvPr>
        </p:nvSpPr>
        <p:spPr>
          <a:xfrm>
            <a:off x="341312" y="6286499"/>
            <a:ext cx="11509375" cy="252413"/>
          </a:xfrm>
          <a:solidFill>
            <a:schemeClr val="accent1"/>
          </a:solidFill>
        </p:spPr>
        <p:txBody>
          <a:bodyPr lIns="198000" tIns="0" rIns="0" bIns="0" anchor="ctr" anchorCtr="0"/>
          <a:lstStyle>
            <a:lvl1pPr>
              <a:defRPr sz="800">
                <a:solidFill>
                  <a:schemeClr val="bg1"/>
                </a:solidFill>
              </a:defRPr>
            </a:lvl1pPr>
          </a:lstStyle>
          <a:p>
            <a:pPr lvl="0"/>
            <a:r>
              <a:rPr lang="en-AU" dirty="0"/>
              <a:t> </a:t>
            </a:r>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6" name="Footer Placeholder 4">
            <a:extLst>
              <a:ext uri="{FF2B5EF4-FFF2-40B4-BE49-F238E27FC236}">
                <a16:creationId xmlns:a16="http://schemas.microsoft.com/office/drawing/2014/main" id="{FA789850-3AA3-482B-B3DA-F1346965BAC8}"/>
              </a:ext>
            </a:extLst>
          </p:cNvPr>
          <p:cNvSpPr>
            <a:spLocks noGrp="1"/>
          </p:cNvSpPr>
          <p:nvPr>
            <p:ph type="ftr" sz="quarter" idx="3"/>
          </p:nvPr>
        </p:nvSpPr>
        <p:spPr>
          <a:xfrm>
            <a:off x="494237" y="6286499"/>
            <a:ext cx="10283717" cy="252410"/>
          </a:xfrm>
          <a:prstGeom prst="rect">
            <a:avLst/>
          </a:prstGeom>
        </p:spPr>
        <p:txBody>
          <a:bodyPr vert="horz" lIns="46800" tIns="0" rIns="46800" bIns="0" rtlCol="0" anchor="ctr"/>
          <a:lstStyle>
            <a:lvl1pPr algn="l">
              <a:defRPr sz="800">
                <a:solidFill>
                  <a:schemeClr val="bg1"/>
                </a:solidFill>
              </a:defRPr>
            </a:lvl1pPr>
          </a:lstStyle>
          <a:p>
            <a:r>
              <a:rPr lang="en-US"/>
              <a:t>NIAA | GMU Recall - LSB Training</a:t>
            </a:r>
            <a:endParaRPr lang="en-AU" dirty="0"/>
          </a:p>
        </p:txBody>
      </p:sp>
    </p:spTree>
    <p:extLst>
      <p:ext uri="{BB962C8B-B14F-4D97-AF65-F5344CB8AC3E}">
        <p14:creationId xmlns:p14="http://schemas.microsoft.com/office/powerpoint/2010/main" val="3337862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8F2AFEF-6796-4FF8-87CB-41D46879F44A}"/>
              </a:ext>
            </a:extLst>
          </p:cNvPr>
          <p:cNvSpPr>
            <a:spLocks noGrp="1"/>
          </p:cNvSpPr>
          <p:nvPr>
            <p:ph type="ftr" sz="quarter" idx="11"/>
          </p:nvPr>
        </p:nvSpPr>
        <p:spPr/>
        <p:txBody>
          <a:bodyPr/>
          <a:lstStyle/>
          <a:p>
            <a:r>
              <a:rPr lang="en-US"/>
              <a:t>NIAA | GMU Recall - LSB Training</a:t>
            </a:r>
            <a:endParaRPr lang="en-AU"/>
          </a:p>
        </p:txBody>
      </p:sp>
      <p:sp>
        <p:nvSpPr>
          <p:cNvPr id="7" name="Slide Number Placeholder 6">
            <a:extLst>
              <a:ext uri="{FF2B5EF4-FFF2-40B4-BE49-F238E27FC236}">
                <a16:creationId xmlns:a16="http://schemas.microsoft.com/office/drawing/2014/main" id="{67C4A5DB-64FC-4FAC-AB87-9EFBD117662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itle 1">
            <a:extLst>
              <a:ext uri="{FF2B5EF4-FFF2-40B4-BE49-F238E27FC236}">
                <a16:creationId xmlns:a16="http://schemas.microsoft.com/office/drawing/2014/main" id="{F567CF47-2A6F-4805-8236-77CA0F4FE3E3}"/>
              </a:ext>
            </a:extLst>
          </p:cNvPr>
          <p:cNvSpPr>
            <a:spLocks noGrp="1"/>
          </p:cNvSpPr>
          <p:nvPr>
            <p:ph type="title"/>
          </p:nvPr>
        </p:nvSpPr>
        <p:spPr>
          <a:xfrm>
            <a:off x="851322" y="860212"/>
            <a:ext cx="3920703" cy="1057723"/>
          </a:xfrm>
        </p:spPr>
        <p:txBody>
          <a:bodyPr/>
          <a:lstStyle/>
          <a:p>
            <a:r>
              <a:rPr lang="en-US"/>
              <a:t>Click to edit Master title style</a:t>
            </a:r>
            <a:endParaRPr lang="en-AU"/>
          </a:p>
        </p:txBody>
      </p:sp>
      <p:sp>
        <p:nvSpPr>
          <p:cNvPr id="9" name="Content Placeholder 9">
            <a:extLst>
              <a:ext uri="{FF2B5EF4-FFF2-40B4-BE49-F238E27FC236}">
                <a16:creationId xmlns:a16="http://schemas.microsoft.com/office/drawing/2014/main" id="{AB19A4C4-FDF7-432F-8A96-3DCB485F088F}"/>
              </a:ext>
            </a:extLst>
          </p:cNvPr>
          <p:cNvSpPr>
            <a:spLocks noGrp="1"/>
          </p:cNvSpPr>
          <p:nvPr>
            <p:ph sz="quarter" idx="14"/>
          </p:nvPr>
        </p:nvSpPr>
        <p:spPr>
          <a:xfrm>
            <a:off x="5183188" y="996950"/>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A8C5627D-2777-4042-8683-01B605CD2DC8}"/>
              </a:ext>
            </a:extLst>
          </p:cNvPr>
          <p:cNvSpPr>
            <a:spLocks noGrp="1"/>
          </p:cNvSpPr>
          <p:nvPr>
            <p:ph type="body" sz="quarter" idx="13"/>
          </p:nvPr>
        </p:nvSpPr>
        <p:spPr>
          <a:xfrm>
            <a:off x="851322" y="2057400"/>
            <a:ext cx="3921125" cy="3811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76777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02A0D02-709B-4C4D-9611-13236D77612B}"/>
              </a:ext>
            </a:extLst>
          </p:cNvPr>
          <p:cNvSpPr>
            <a:spLocks noGrp="1"/>
          </p:cNvSpPr>
          <p:nvPr>
            <p:ph type="pic" sz="quarter" idx="13" hasCustomPrompt="1"/>
          </p:nvPr>
        </p:nvSpPr>
        <p:spPr>
          <a:xfrm>
            <a:off x="5183188" y="931332"/>
            <a:ext cx="6169024" cy="4929717"/>
          </a:xfr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a:t>
            </a:r>
            <a:br>
              <a:rPr lang="en-AU" dirty="0"/>
            </a:br>
            <a:r>
              <a:rPr lang="en-AU" dirty="0"/>
              <a:t>prompts to select your image.</a:t>
            </a:r>
          </a:p>
        </p:txBody>
      </p:sp>
      <p:sp>
        <p:nvSpPr>
          <p:cNvPr id="6" name="Footer Placeholder 5">
            <a:extLst>
              <a:ext uri="{FF2B5EF4-FFF2-40B4-BE49-F238E27FC236}">
                <a16:creationId xmlns:a16="http://schemas.microsoft.com/office/drawing/2014/main" id="{CAE6F239-7AF3-4530-A2B5-B379DB148065}"/>
              </a:ext>
            </a:extLst>
          </p:cNvPr>
          <p:cNvSpPr>
            <a:spLocks noGrp="1"/>
          </p:cNvSpPr>
          <p:nvPr>
            <p:ph type="ftr" sz="quarter" idx="11"/>
          </p:nvPr>
        </p:nvSpPr>
        <p:spPr/>
        <p:txBody>
          <a:bodyPr/>
          <a:lstStyle/>
          <a:p>
            <a:r>
              <a:rPr lang="en-US"/>
              <a:t>NIAA | GMU Recall - LSB Training</a:t>
            </a:r>
            <a:endParaRPr lang="en-AU"/>
          </a:p>
        </p:txBody>
      </p:sp>
      <p:sp>
        <p:nvSpPr>
          <p:cNvPr id="7" name="Slide Number Placeholder 6">
            <a:extLst>
              <a:ext uri="{FF2B5EF4-FFF2-40B4-BE49-F238E27FC236}">
                <a16:creationId xmlns:a16="http://schemas.microsoft.com/office/drawing/2014/main" id="{BF14895D-5805-4F7F-9E33-F0A235D9B0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itle 1">
            <a:extLst>
              <a:ext uri="{FF2B5EF4-FFF2-40B4-BE49-F238E27FC236}">
                <a16:creationId xmlns:a16="http://schemas.microsoft.com/office/drawing/2014/main" id="{C257A185-0FB7-4828-92E2-2FEA7FD41077}"/>
              </a:ext>
            </a:extLst>
          </p:cNvPr>
          <p:cNvSpPr>
            <a:spLocks noGrp="1"/>
          </p:cNvSpPr>
          <p:nvPr>
            <p:ph type="title"/>
          </p:nvPr>
        </p:nvSpPr>
        <p:spPr>
          <a:xfrm>
            <a:off x="851322" y="799252"/>
            <a:ext cx="3932237" cy="1126067"/>
          </a:xfrm>
        </p:spPr>
        <p:txBody>
          <a:bodyPr/>
          <a:lstStyle/>
          <a:p>
            <a:r>
              <a:rPr lang="en-US" dirty="0"/>
              <a:t>Click to edit Master title style</a:t>
            </a:r>
            <a:endParaRPr lang="en-AU" dirty="0"/>
          </a:p>
        </p:txBody>
      </p:sp>
      <p:sp>
        <p:nvSpPr>
          <p:cNvPr id="11" name="Text Placeholder 4">
            <a:extLst>
              <a:ext uri="{FF2B5EF4-FFF2-40B4-BE49-F238E27FC236}">
                <a16:creationId xmlns:a16="http://schemas.microsoft.com/office/drawing/2014/main" id="{AAA318CB-6EDE-4738-B0D9-25100CB19BB7}"/>
              </a:ext>
            </a:extLst>
          </p:cNvPr>
          <p:cNvSpPr>
            <a:spLocks noGrp="1"/>
          </p:cNvSpPr>
          <p:nvPr>
            <p:ph type="body" sz="quarter" idx="15"/>
          </p:nvPr>
        </p:nvSpPr>
        <p:spPr>
          <a:xfrm>
            <a:off x="851322" y="2057400"/>
            <a:ext cx="3921125" cy="3811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0893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US"/>
              <a:t>NIAA | GMU Recall - LSB Training</a:t>
            </a:r>
            <a:endParaRPr lang="en-AU"/>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7" name="Text Placeholder 6">
            <a:extLst>
              <a:ext uri="{FF2B5EF4-FFF2-40B4-BE49-F238E27FC236}">
                <a16:creationId xmlns:a16="http://schemas.microsoft.com/office/drawing/2014/main" id="{EBCE16DB-7A61-471B-91B9-59A5EA3943A7}"/>
              </a:ext>
            </a:extLst>
          </p:cNvPr>
          <p:cNvSpPr>
            <a:spLocks noGrp="1"/>
          </p:cNvSpPr>
          <p:nvPr>
            <p:ph type="body" sz="quarter" idx="13"/>
          </p:nvPr>
        </p:nvSpPr>
        <p:spPr>
          <a:xfrm>
            <a:off x="851322" y="1825625"/>
            <a:ext cx="10502478" cy="4100513"/>
          </a:xfrm>
        </p:spPr>
        <p:txBody>
          <a:bodyPr/>
          <a:lstStyle>
            <a:lvl1pPr>
              <a:defRPr sz="3200" b="1">
                <a:solidFill>
                  <a:schemeClr val="accent3"/>
                </a:solidFill>
                <a:latin typeface="+mj-lt"/>
              </a:defRPr>
            </a:lvl1pPr>
          </a:lstStyle>
          <a:p>
            <a:pPr lvl="0"/>
            <a:r>
              <a:rPr lang="en-US"/>
              <a:t>Edit Master text styles</a:t>
            </a:r>
          </a:p>
        </p:txBody>
      </p:sp>
    </p:spTree>
    <p:extLst>
      <p:ext uri="{BB962C8B-B14F-4D97-AF65-F5344CB8AC3E}">
        <p14:creationId xmlns:p14="http://schemas.microsoft.com/office/powerpoint/2010/main" val="8024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57BA-8B98-497C-B943-6B0A65C406C1}"/>
              </a:ext>
            </a:extLst>
          </p:cNvPr>
          <p:cNvSpPr>
            <a:spLocks noGrp="1"/>
          </p:cNvSpPr>
          <p:nvPr>
            <p:ph type="title"/>
          </p:nvPr>
        </p:nvSpPr>
        <p:spPr>
          <a:xfrm>
            <a:off x="851322" y="931333"/>
            <a:ext cx="10502478" cy="498598"/>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6F659F-42EC-449C-B6F2-89FAE1C5DE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329154D-2407-4365-B78D-DE3B0C2608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F54FEFD1-528A-43E0-AA97-5DA8C5FD604D}"/>
              </a:ext>
            </a:extLst>
          </p:cNvPr>
          <p:cNvSpPr>
            <a:spLocks noGrp="1"/>
          </p:cNvSpPr>
          <p:nvPr>
            <p:ph type="ftr" sz="quarter" idx="11"/>
          </p:nvPr>
        </p:nvSpPr>
        <p:spPr/>
        <p:txBody>
          <a:bodyPr/>
          <a:lstStyle/>
          <a:p>
            <a:r>
              <a:rPr lang="en-US"/>
              <a:t>NIAA | GMU Recall - LSB Training</a:t>
            </a:r>
            <a:endParaRPr lang="en-AU"/>
          </a:p>
        </p:txBody>
      </p:sp>
      <p:sp>
        <p:nvSpPr>
          <p:cNvPr id="7" name="Slide Number Placeholder 6">
            <a:extLst>
              <a:ext uri="{FF2B5EF4-FFF2-40B4-BE49-F238E27FC236}">
                <a16:creationId xmlns:a16="http://schemas.microsoft.com/office/drawing/2014/main" id="{F0CBBC03-C5ED-4599-8491-8AD3F42D3E0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116001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3FDD8B-1D0B-408E-8E02-844C4965CC87}"/>
              </a:ext>
            </a:extLst>
          </p:cNvPr>
          <p:cNvSpPr>
            <a:spLocks noGrp="1"/>
          </p:cNvSpPr>
          <p:nvPr>
            <p:ph type="body" idx="1"/>
          </p:nvPr>
        </p:nvSpPr>
        <p:spPr>
          <a:xfrm>
            <a:off x="839788" y="1681163"/>
            <a:ext cx="5157787" cy="823912"/>
          </a:xfrm>
        </p:spPr>
        <p:txBody>
          <a:bodyPr anchor="t" anchorCtr="0"/>
          <a:lstStyle>
            <a:lvl1pPr marL="0" indent="0">
              <a:buNone/>
              <a:defRPr sz="2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7668CE-E0F9-4C27-958A-535C839BCA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0ECB351-681A-4543-9560-8DA4A5E96A8D}"/>
              </a:ext>
            </a:extLst>
          </p:cNvPr>
          <p:cNvSpPr>
            <a:spLocks noGrp="1"/>
          </p:cNvSpPr>
          <p:nvPr>
            <p:ph type="body" sz="quarter" idx="3"/>
          </p:nvPr>
        </p:nvSpPr>
        <p:spPr>
          <a:xfrm>
            <a:off x="6172200" y="1681163"/>
            <a:ext cx="5183188" cy="823912"/>
          </a:xfrm>
        </p:spPr>
        <p:txBody>
          <a:bodyPr anchor="t" anchorCtr="0"/>
          <a:lstStyle>
            <a:lvl1pPr marL="0" indent="0">
              <a:buNone/>
              <a:defRPr sz="2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B59F32-54A1-435F-BB21-7208C2ADBC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a:extLst>
              <a:ext uri="{FF2B5EF4-FFF2-40B4-BE49-F238E27FC236}">
                <a16:creationId xmlns:a16="http://schemas.microsoft.com/office/drawing/2014/main" id="{CC9FBDC8-B46D-49AB-872C-1BB907E14AA2}"/>
              </a:ext>
            </a:extLst>
          </p:cNvPr>
          <p:cNvSpPr>
            <a:spLocks noGrp="1"/>
          </p:cNvSpPr>
          <p:nvPr>
            <p:ph type="ftr" sz="quarter" idx="11"/>
          </p:nvPr>
        </p:nvSpPr>
        <p:spPr/>
        <p:txBody>
          <a:bodyPr/>
          <a:lstStyle/>
          <a:p>
            <a:r>
              <a:rPr lang="en-US"/>
              <a:t>NIAA | GMU Recall - LSB Training</a:t>
            </a:r>
            <a:endParaRPr lang="en-AU"/>
          </a:p>
        </p:txBody>
      </p:sp>
      <p:sp>
        <p:nvSpPr>
          <p:cNvPr id="9" name="Slide Number Placeholder 8">
            <a:extLst>
              <a:ext uri="{FF2B5EF4-FFF2-40B4-BE49-F238E27FC236}">
                <a16:creationId xmlns:a16="http://schemas.microsoft.com/office/drawing/2014/main" id="{2E2678C7-F7AF-4C1C-952C-65B4E0337CB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10" name="Title 1">
            <a:extLst>
              <a:ext uri="{FF2B5EF4-FFF2-40B4-BE49-F238E27FC236}">
                <a16:creationId xmlns:a16="http://schemas.microsoft.com/office/drawing/2014/main" id="{CB27CF33-D10A-43D2-96D2-0E14ACF7A971}"/>
              </a:ext>
            </a:extLst>
          </p:cNvPr>
          <p:cNvSpPr>
            <a:spLocks noGrp="1"/>
          </p:cNvSpPr>
          <p:nvPr>
            <p:ph type="title"/>
          </p:nvPr>
        </p:nvSpPr>
        <p:spPr>
          <a:xfrm>
            <a:off x="851322" y="931333"/>
            <a:ext cx="10504066" cy="498598"/>
          </a:xfrm>
        </p:spPr>
        <p:txBody>
          <a:bodyPr/>
          <a:lstStyle/>
          <a:p>
            <a:r>
              <a:rPr lang="en-US"/>
              <a:t>Click to edit Master title style</a:t>
            </a:r>
            <a:endParaRPr lang="en-AU"/>
          </a:p>
        </p:txBody>
      </p:sp>
    </p:spTree>
    <p:extLst>
      <p:ext uri="{BB962C8B-B14F-4D97-AF65-F5344CB8AC3E}">
        <p14:creationId xmlns:p14="http://schemas.microsoft.com/office/powerpoint/2010/main" val="151121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2B82-0586-412C-B2EB-52662E7EA88D}"/>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44F9EE50-1CB9-4EAD-9841-CDCE34CF0E87}"/>
              </a:ext>
            </a:extLst>
          </p:cNvPr>
          <p:cNvSpPr>
            <a:spLocks noGrp="1"/>
          </p:cNvSpPr>
          <p:nvPr>
            <p:ph type="ftr" sz="quarter" idx="11"/>
          </p:nvPr>
        </p:nvSpPr>
        <p:spPr/>
        <p:txBody>
          <a:bodyPr/>
          <a:lstStyle/>
          <a:p>
            <a:r>
              <a:rPr lang="en-US"/>
              <a:t>NIAA | GMU Recall - LSB Training</a:t>
            </a:r>
            <a:endParaRPr lang="en-AU"/>
          </a:p>
        </p:txBody>
      </p:sp>
      <p:sp>
        <p:nvSpPr>
          <p:cNvPr id="5" name="Slide Number Placeholder 4">
            <a:extLst>
              <a:ext uri="{FF2B5EF4-FFF2-40B4-BE49-F238E27FC236}">
                <a16:creationId xmlns:a16="http://schemas.microsoft.com/office/drawing/2014/main" id="{233D29F4-AD7A-44AF-A3B4-813CB209C251}"/>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281014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02C9EE-ABE9-44BE-BA4C-B6941A7DCDCB}"/>
              </a:ext>
            </a:extLst>
          </p:cNvPr>
          <p:cNvSpPr/>
          <p:nvPr userDrawn="1"/>
        </p:nvSpPr>
        <p:spPr>
          <a:xfrm>
            <a:off x="336222" y="6286501"/>
            <a:ext cx="11519555" cy="252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a:extLst>
              <a:ext uri="{FF2B5EF4-FFF2-40B4-BE49-F238E27FC236}">
                <a16:creationId xmlns:a16="http://schemas.microsoft.com/office/drawing/2014/main" id="{BA8C27A0-7D2C-4FBB-B70D-3BDA3F9AFD9A}"/>
              </a:ext>
            </a:extLst>
          </p:cNvPr>
          <p:cNvSpPr>
            <a:spLocks noGrp="1"/>
          </p:cNvSpPr>
          <p:nvPr>
            <p:ph type="title"/>
          </p:nvPr>
        </p:nvSpPr>
        <p:spPr>
          <a:xfrm>
            <a:off x="851322" y="931333"/>
            <a:ext cx="10502478" cy="498598"/>
          </a:xfrm>
          <a:prstGeom prst="rect">
            <a:avLst/>
          </a:prstGeom>
        </p:spPr>
        <p:txBody>
          <a:bodyPr vert="horz" wrap="square" lIns="0" tIns="0" rIns="0" bIns="0" rtlCol="0" anchor="b" anchorCtr="0">
            <a:sp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7CAB03F2-F2F4-4F78-98F4-3316FD88B3BD}"/>
              </a:ext>
            </a:extLst>
          </p:cNvPr>
          <p:cNvSpPr>
            <a:spLocks noGrp="1"/>
          </p:cNvSpPr>
          <p:nvPr>
            <p:ph type="body" idx="1"/>
          </p:nvPr>
        </p:nvSpPr>
        <p:spPr>
          <a:xfrm>
            <a:off x="851322" y="1825625"/>
            <a:ext cx="10502478" cy="4101042"/>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a:t>
            </a:r>
          </a:p>
          <a:p>
            <a:pPr lvl="6"/>
            <a:r>
              <a:rPr lang="en-AU" noProof="0" dirty="0"/>
              <a:t>Seven</a:t>
            </a:r>
          </a:p>
          <a:p>
            <a:pPr lvl="7"/>
            <a:r>
              <a:rPr lang="en-AU" noProof="0" dirty="0"/>
              <a:t>Eight</a:t>
            </a:r>
          </a:p>
          <a:p>
            <a:pPr lvl="8"/>
            <a:r>
              <a:rPr lang="en-AU" noProof="0" dirty="0"/>
              <a:t>Nine</a:t>
            </a:r>
          </a:p>
        </p:txBody>
      </p:sp>
      <p:sp>
        <p:nvSpPr>
          <p:cNvPr id="5" name="Footer Placeholder 4">
            <a:extLst>
              <a:ext uri="{FF2B5EF4-FFF2-40B4-BE49-F238E27FC236}">
                <a16:creationId xmlns:a16="http://schemas.microsoft.com/office/drawing/2014/main" id="{4B1F260C-52B2-4D1C-B9C7-80179DFAC500}"/>
              </a:ext>
            </a:extLst>
          </p:cNvPr>
          <p:cNvSpPr>
            <a:spLocks noGrp="1"/>
          </p:cNvSpPr>
          <p:nvPr>
            <p:ph type="ftr" sz="quarter" idx="3"/>
          </p:nvPr>
        </p:nvSpPr>
        <p:spPr>
          <a:xfrm>
            <a:off x="494237" y="6286499"/>
            <a:ext cx="10283717" cy="252410"/>
          </a:xfrm>
          <a:prstGeom prst="rect">
            <a:avLst/>
          </a:prstGeom>
        </p:spPr>
        <p:txBody>
          <a:bodyPr vert="horz" lIns="46800" tIns="0" rIns="46800" bIns="0" rtlCol="0" anchor="ctr"/>
          <a:lstStyle>
            <a:lvl1pPr algn="l">
              <a:defRPr sz="800">
                <a:solidFill>
                  <a:schemeClr val="bg1"/>
                </a:solidFill>
              </a:defRPr>
            </a:lvl1pPr>
          </a:lstStyle>
          <a:p>
            <a:r>
              <a:rPr lang="en-US"/>
              <a:t>NIAA | GMU Recall - LSB Training</a:t>
            </a:r>
            <a:endParaRPr lang="en-AU" dirty="0"/>
          </a:p>
        </p:txBody>
      </p:sp>
      <p:sp>
        <p:nvSpPr>
          <p:cNvPr id="6" name="Slide Number Placeholder 5">
            <a:extLst>
              <a:ext uri="{FF2B5EF4-FFF2-40B4-BE49-F238E27FC236}">
                <a16:creationId xmlns:a16="http://schemas.microsoft.com/office/drawing/2014/main" id="{885A0918-8A9E-4284-8EAE-6CC43FB0AF63}"/>
              </a:ext>
            </a:extLst>
          </p:cNvPr>
          <p:cNvSpPr>
            <a:spLocks noGrp="1"/>
          </p:cNvSpPr>
          <p:nvPr>
            <p:ph type="sldNum" sz="quarter" idx="4"/>
          </p:nvPr>
        </p:nvSpPr>
        <p:spPr>
          <a:xfrm>
            <a:off x="10860088" y="6286499"/>
            <a:ext cx="804334" cy="252412"/>
          </a:xfrm>
          <a:prstGeom prst="rect">
            <a:avLst/>
          </a:prstGeom>
        </p:spPr>
        <p:txBody>
          <a:bodyPr vert="horz" lIns="0" tIns="0" rIns="0" bIns="0" rtlCol="0" anchor="ctr"/>
          <a:lstStyle>
            <a:lvl1pPr algn="r">
              <a:defRPr sz="800">
                <a:solidFill>
                  <a:schemeClr val="bg1"/>
                </a:solidFill>
              </a:defRPr>
            </a:lvl1pPr>
          </a:lstStyle>
          <a:p>
            <a:fld id="{3F63F2B1-4266-4ED4-AC2C-DB487684831E}" type="slidenum">
              <a:rPr lang="en-AU" smtClean="0"/>
              <a:pPr/>
              <a:t>‹#›</a:t>
            </a:fld>
            <a:endParaRPr lang="en-AU" dirty="0"/>
          </a:p>
        </p:txBody>
      </p:sp>
      <p:sp>
        <p:nvSpPr>
          <p:cNvPr id="9" name="TextBox 8">
            <a:extLst>
              <a:ext uri="{FF2B5EF4-FFF2-40B4-BE49-F238E27FC236}">
                <a16:creationId xmlns:a16="http://schemas.microsoft.com/office/drawing/2014/main" id="{F5DF1EF1-909D-5E73-55A5-F3196850883D}"/>
              </a:ext>
            </a:extLst>
          </p:cNvPr>
          <p:cNvSpPr txBox="1"/>
          <p:nvPr userDrawn="1">
            <p:extLst>
              <p:ext uri="{1162E1C5-73C7-4A58-AE30-91384D911F3F}">
                <p184:classification xmlns:p184="http://schemas.microsoft.com/office/powerpoint/2018/4/main" val="hdr"/>
              </p:ext>
            </p:extLst>
          </p:nvPr>
        </p:nvSpPr>
        <p:spPr>
          <a:xfrm>
            <a:off x="5752275" y="63500"/>
            <a:ext cx="730250"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OFFICIAL</a:t>
            </a:r>
          </a:p>
        </p:txBody>
      </p:sp>
      <p:sp>
        <p:nvSpPr>
          <p:cNvPr id="10" name="TextBox 9">
            <a:extLst>
              <a:ext uri="{FF2B5EF4-FFF2-40B4-BE49-F238E27FC236}">
                <a16:creationId xmlns:a16="http://schemas.microsoft.com/office/drawing/2014/main" id="{9353C408-431C-193F-AA67-7679E9C27098}"/>
              </a:ext>
            </a:extLst>
          </p:cNvPr>
          <p:cNvSpPr txBox="1"/>
          <p:nvPr userDrawn="1">
            <p:extLst>
              <p:ext uri="{1162E1C5-73C7-4A58-AE30-91384D911F3F}">
                <p184:classification xmlns:p184="http://schemas.microsoft.com/office/powerpoint/2018/4/main" val="ftr"/>
              </p:ext>
            </p:extLst>
          </p:nvPr>
        </p:nvSpPr>
        <p:spPr>
          <a:xfrm>
            <a:off x="5752275" y="6611620"/>
            <a:ext cx="730250"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574741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449263" indent="-228600" algn="l" defTabSz="914400" rtl="0" eaLnBrk="1" latinLnBrk="0" hangingPunct="1">
        <a:lnSpc>
          <a:spcPct val="90000"/>
        </a:lnSpc>
        <a:spcBef>
          <a:spcPts val="500"/>
        </a:spcBef>
        <a:buFont typeface="Calibri Light" panose="020F0302020204030204" pitchFamily="34" charset="0"/>
        <a:buChar char="−"/>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02C9EE-ABE9-44BE-BA4C-B6941A7DCDCB}"/>
              </a:ext>
            </a:extLst>
          </p:cNvPr>
          <p:cNvSpPr/>
          <p:nvPr userDrawn="1"/>
        </p:nvSpPr>
        <p:spPr>
          <a:xfrm>
            <a:off x="336222" y="6286501"/>
            <a:ext cx="11519555" cy="252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a:extLst>
              <a:ext uri="{FF2B5EF4-FFF2-40B4-BE49-F238E27FC236}">
                <a16:creationId xmlns:a16="http://schemas.microsoft.com/office/drawing/2014/main" id="{BA8C27A0-7D2C-4FBB-B70D-3BDA3F9AFD9A}"/>
              </a:ext>
            </a:extLst>
          </p:cNvPr>
          <p:cNvSpPr>
            <a:spLocks noGrp="1"/>
          </p:cNvSpPr>
          <p:nvPr>
            <p:ph type="title"/>
          </p:nvPr>
        </p:nvSpPr>
        <p:spPr>
          <a:xfrm>
            <a:off x="851322" y="931333"/>
            <a:ext cx="10502478" cy="498598"/>
          </a:xfrm>
          <a:prstGeom prst="rect">
            <a:avLst/>
          </a:prstGeom>
        </p:spPr>
        <p:txBody>
          <a:bodyPr vert="horz" wrap="square" lIns="0" tIns="0" rIns="0" bIns="0" rtlCol="0" anchor="b" anchorCtr="0">
            <a:sp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7CAB03F2-F2F4-4F78-98F4-3316FD88B3BD}"/>
              </a:ext>
            </a:extLst>
          </p:cNvPr>
          <p:cNvSpPr>
            <a:spLocks noGrp="1"/>
          </p:cNvSpPr>
          <p:nvPr>
            <p:ph type="body" idx="1"/>
          </p:nvPr>
        </p:nvSpPr>
        <p:spPr>
          <a:xfrm>
            <a:off x="851322" y="1825625"/>
            <a:ext cx="10502478" cy="4101042"/>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a:t>
            </a:r>
          </a:p>
          <a:p>
            <a:pPr lvl="6"/>
            <a:r>
              <a:rPr lang="en-AU" noProof="0" dirty="0"/>
              <a:t>Seven</a:t>
            </a:r>
          </a:p>
          <a:p>
            <a:pPr lvl="7"/>
            <a:r>
              <a:rPr lang="en-AU" noProof="0" dirty="0"/>
              <a:t>Eight</a:t>
            </a:r>
          </a:p>
          <a:p>
            <a:pPr lvl="8"/>
            <a:r>
              <a:rPr lang="en-AU" noProof="0" dirty="0"/>
              <a:t>Nine</a:t>
            </a:r>
          </a:p>
        </p:txBody>
      </p:sp>
      <p:sp>
        <p:nvSpPr>
          <p:cNvPr id="5" name="Footer Placeholder 4">
            <a:extLst>
              <a:ext uri="{FF2B5EF4-FFF2-40B4-BE49-F238E27FC236}">
                <a16:creationId xmlns:a16="http://schemas.microsoft.com/office/drawing/2014/main" id="{4B1F260C-52B2-4D1C-B9C7-80179DFAC500}"/>
              </a:ext>
            </a:extLst>
          </p:cNvPr>
          <p:cNvSpPr>
            <a:spLocks noGrp="1"/>
          </p:cNvSpPr>
          <p:nvPr>
            <p:ph type="ftr" sz="quarter" idx="3"/>
          </p:nvPr>
        </p:nvSpPr>
        <p:spPr>
          <a:xfrm>
            <a:off x="494237" y="6286499"/>
            <a:ext cx="10283717" cy="252410"/>
          </a:xfrm>
          <a:prstGeom prst="rect">
            <a:avLst/>
          </a:prstGeom>
        </p:spPr>
        <p:txBody>
          <a:bodyPr vert="horz" lIns="46800" tIns="0" rIns="46800" bIns="0" rtlCol="0" anchor="ctr"/>
          <a:lstStyle>
            <a:lvl1pPr algn="l">
              <a:defRPr sz="800">
                <a:solidFill>
                  <a:schemeClr val="bg1"/>
                </a:solidFill>
              </a:defRPr>
            </a:lvl1pPr>
          </a:lstStyle>
          <a:p>
            <a:r>
              <a:rPr lang="en-US"/>
              <a:t>NIAA | GMU Recall - LSB Training</a:t>
            </a:r>
            <a:endParaRPr lang="en-AU" dirty="0"/>
          </a:p>
        </p:txBody>
      </p:sp>
      <p:sp>
        <p:nvSpPr>
          <p:cNvPr id="6" name="Slide Number Placeholder 5">
            <a:extLst>
              <a:ext uri="{FF2B5EF4-FFF2-40B4-BE49-F238E27FC236}">
                <a16:creationId xmlns:a16="http://schemas.microsoft.com/office/drawing/2014/main" id="{885A0918-8A9E-4284-8EAE-6CC43FB0AF63}"/>
              </a:ext>
            </a:extLst>
          </p:cNvPr>
          <p:cNvSpPr>
            <a:spLocks noGrp="1"/>
          </p:cNvSpPr>
          <p:nvPr>
            <p:ph type="sldNum" sz="quarter" idx="4"/>
          </p:nvPr>
        </p:nvSpPr>
        <p:spPr>
          <a:xfrm>
            <a:off x="10860088" y="6286499"/>
            <a:ext cx="804334" cy="252412"/>
          </a:xfrm>
          <a:prstGeom prst="rect">
            <a:avLst/>
          </a:prstGeom>
        </p:spPr>
        <p:txBody>
          <a:bodyPr vert="horz" lIns="0" tIns="0" rIns="0" bIns="0" rtlCol="0" anchor="ctr"/>
          <a:lstStyle>
            <a:lvl1pPr algn="r">
              <a:defRPr sz="800">
                <a:solidFill>
                  <a:schemeClr val="bg1"/>
                </a:solidFill>
              </a:defRPr>
            </a:lvl1pPr>
          </a:lstStyle>
          <a:p>
            <a:fld id="{3F63F2B1-4266-4ED4-AC2C-DB487684831E}" type="slidenum">
              <a:rPr lang="en-AU" smtClean="0"/>
              <a:pPr/>
              <a:t>‹#›</a:t>
            </a:fld>
            <a:endParaRPr lang="en-AU" dirty="0"/>
          </a:p>
        </p:txBody>
      </p:sp>
      <p:sp>
        <p:nvSpPr>
          <p:cNvPr id="9" name="TextBox 8">
            <a:extLst>
              <a:ext uri="{FF2B5EF4-FFF2-40B4-BE49-F238E27FC236}">
                <a16:creationId xmlns:a16="http://schemas.microsoft.com/office/drawing/2014/main" id="{5C793C21-C029-CDA1-B285-36AF9FB2E595}"/>
              </a:ext>
            </a:extLst>
          </p:cNvPr>
          <p:cNvSpPr txBox="1"/>
          <p:nvPr userDrawn="1">
            <p:extLst>
              <p:ext uri="{1162E1C5-73C7-4A58-AE30-91384D911F3F}">
                <p184:classification xmlns:p184="http://schemas.microsoft.com/office/powerpoint/2018/4/main" val="hdr"/>
              </p:ext>
            </p:extLst>
          </p:nvPr>
        </p:nvSpPr>
        <p:spPr>
          <a:xfrm>
            <a:off x="5752275" y="63500"/>
            <a:ext cx="730250"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OFFICIAL</a:t>
            </a:r>
          </a:p>
        </p:txBody>
      </p:sp>
      <p:sp>
        <p:nvSpPr>
          <p:cNvPr id="10" name="TextBox 9">
            <a:extLst>
              <a:ext uri="{FF2B5EF4-FFF2-40B4-BE49-F238E27FC236}">
                <a16:creationId xmlns:a16="http://schemas.microsoft.com/office/drawing/2014/main" id="{397B706F-66F5-16ED-6B29-333D90A90110}"/>
              </a:ext>
            </a:extLst>
          </p:cNvPr>
          <p:cNvSpPr txBox="1"/>
          <p:nvPr userDrawn="1">
            <p:extLst>
              <p:ext uri="{1162E1C5-73C7-4A58-AE30-91384D911F3F}">
                <p184:classification xmlns:p184="http://schemas.microsoft.com/office/powerpoint/2018/4/main" val="ftr"/>
              </p:ext>
            </p:extLst>
          </p:nvPr>
        </p:nvSpPr>
        <p:spPr>
          <a:xfrm>
            <a:off x="5752275" y="6611620"/>
            <a:ext cx="730250"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29311366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449263" indent="-228600" algn="l" defTabSz="914400" rtl="0" eaLnBrk="1" latinLnBrk="0" hangingPunct="1">
        <a:lnSpc>
          <a:spcPct val="90000"/>
        </a:lnSpc>
        <a:spcBef>
          <a:spcPts val="500"/>
        </a:spcBef>
        <a:buFont typeface="Calibri Light" panose="020F0302020204030204" pitchFamily="34" charset="0"/>
        <a:buChar char="−"/>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02C9EE-ABE9-44BE-BA4C-B6941A7DCDCB}"/>
              </a:ext>
            </a:extLst>
          </p:cNvPr>
          <p:cNvSpPr/>
          <p:nvPr userDrawn="1"/>
        </p:nvSpPr>
        <p:spPr>
          <a:xfrm>
            <a:off x="336222" y="6286501"/>
            <a:ext cx="11519555" cy="2524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a:extLst>
              <a:ext uri="{FF2B5EF4-FFF2-40B4-BE49-F238E27FC236}">
                <a16:creationId xmlns:a16="http://schemas.microsoft.com/office/drawing/2014/main" id="{BA8C27A0-7D2C-4FBB-B70D-3BDA3F9AFD9A}"/>
              </a:ext>
            </a:extLst>
          </p:cNvPr>
          <p:cNvSpPr>
            <a:spLocks noGrp="1"/>
          </p:cNvSpPr>
          <p:nvPr>
            <p:ph type="title"/>
          </p:nvPr>
        </p:nvSpPr>
        <p:spPr>
          <a:xfrm>
            <a:off x="851322" y="931333"/>
            <a:ext cx="10502478" cy="498598"/>
          </a:xfrm>
          <a:prstGeom prst="rect">
            <a:avLst/>
          </a:prstGeom>
        </p:spPr>
        <p:txBody>
          <a:bodyPr vert="horz" wrap="square" lIns="0" tIns="0" rIns="0" bIns="0" rtlCol="0" anchor="b" anchorCtr="0">
            <a:sp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7CAB03F2-F2F4-4F78-98F4-3316FD88B3BD}"/>
              </a:ext>
            </a:extLst>
          </p:cNvPr>
          <p:cNvSpPr>
            <a:spLocks noGrp="1"/>
          </p:cNvSpPr>
          <p:nvPr>
            <p:ph type="body" idx="1"/>
          </p:nvPr>
        </p:nvSpPr>
        <p:spPr>
          <a:xfrm>
            <a:off x="851322" y="1825625"/>
            <a:ext cx="10502478" cy="4101042"/>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a:t>
            </a:r>
          </a:p>
          <a:p>
            <a:pPr lvl="6"/>
            <a:r>
              <a:rPr lang="en-AU" noProof="0" dirty="0"/>
              <a:t>Seven</a:t>
            </a:r>
          </a:p>
          <a:p>
            <a:pPr lvl="7"/>
            <a:r>
              <a:rPr lang="en-AU" noProof="0" dirty="0"/>
              <a:t>Eight</a:t>
            </a:r>
          </a:p>
          <a:p>
            <a:pPr lvl="8"/>
            <a:r>
              <a:rPr lang="en-AU" noProof="0" dirty="0"/>
              <a:t>Nine</a:t>
            </a:r>
          </a:p>
        </p:txBody>
      </p:sp>
      <p:sp>
        <p:nvSpPr>
          <p:cNvPr id="5" name="Footer Placeholder 4">
            <a:extLst>
              <a:ext uri="{FF2B5EF4-FFF2-40B4-BE49-F238E27FC236}">
                <a16:creationId xmlns:a16="http://schemas.microsoft.com/office/drawing/2014/main" id="{4B1F260C-52B2-4D1C-B9C7-80179DFAC500}"/>
              </a:ext>
            </a:extLst>
          </p:cNvPr>
          <p:cNvSpPr>
            <a:spLocks noGrp="1"/>
          </p:cNvSpPr>
          <p:nvPr>
            <p:ph type="ftr" sz="quarter" idx="3"/>
          </p:nvPr>
        </p:nvSpPr>
        <p:spPr>
          <a:xfrm>
            <a:off x="494237" y="6286499"/>
            <a:ext cx="10283717" cy="252410"/>
          </a:xfrm>
          <a:prstGeom prst="rect">
            <a:avLst/>
          </a:prstGeom>
        </p:spPr>
        <p:txBody>
          <a:bodyPr vert="horz" lIns="46800" tIns="0" rIns="46800" bIns="0" rtlCol="0" anchor="ctr"/>
          <a:lstStyle>
            <a:lvl1pPr algn="l">
              <a:defRPr sz="800">
                <a:solidFill>
                  <a:schemeClr val="bg1"/>
                </a:solidFill>
              </a:defRPr>
            </a:lvl1pPr>
          </a:lstStyle>
          <a:p>
            <a:r>
              <a:rPr lang="en-US"/>
              <a:t>NIAA | GMU Recall - LSB Training</a:t>
            </a:r>
            <a:endParaRPr lang="en-AU" dirty="0"/>
          </a:p>
        </p:txBody>
      </p:sp>
      <p:sp>
        <p:nvSpPr>
          <p:cNvPr id="6" name="Slide Number Placeholder 5">
            <a:extLst>
              <a:ext uri="{FF2B5EF4-FFF2-40B4-BE49-F238E27FC236}">
                <a16:creationId xmlns:a16="http://schemas.microsoft.com/office/drawing/2014/main" id="{885A0918-8A9E-4284-8EAE-6CC43FB0AF63}"/>
              </a:ext>
            </a:extLst>
          </p:cNvPr>
          <p:cNvSpPr>
            <a:spLocks noGrp="1"/>
          </p:cNvSpPr>
          <p:nvPr>
            <p:ph type="sldNum" sz="quarter" idx="4"/>
          </p:nvPr>
        </p:nvSpPr>
        <p:spPr>
          <a:xfrm>
            <a:off x="10860088" y="6286499"/>
            <a:ext cx="804334" cy="252412"/>
          </a:xfrm>
          <a:prstGeom prst="rect">
            <a:avLst/>
          </a:prstGeom>
        </p:spPr>
        <p:txBody>
          <a:bodyPr vert="horz" lIns="0" tIns="0" rIns="0" bIns="0" rtlCol="0" anchor="ctr"/>
          <a:lstStyle>
            <a:lvl1pPr algn="r">
              <a:defRPr sz="800">
                <a:solidFill>
                  <a:schemeClr val="bg1"/>
                </a:solidFill>
              </a:defRPr>
            </a:lvl1pPr>
          </a:lstStyle>
          <a:p>
            <a:fld id="{3F63F2B1-4266-4ED4-AC2C-DB487684831E}" type="slidenum">
              <a:rPr lang="en-AU" smtClean="0"/>
              <a:pPr/>
              <a:t>‹#›</a:t>
            </a:fld>
            <a:endParaRPr lang="en-AU" dirty="0"/>
          </a:p>
        </p:txBody>
      </p:sp>
      <p:sp>
        <p:nvSpPr>
          <p:cNvPr id="9" name="TextBox 8">
            <a:extLst>
              <a:ext uri="{FF2B5EF4-FFF2-40B4-BE49-F238E27FC236}">
                <a16:creationId xmlns:a16="http://schemas.microsoft.com/office/drawing/2014/main" id="{19B06032-A2BB-029E-CED8-C443B4978DF3}"/>
              </a:ext>
            </a:extLst>
          </p:cNvPr>
          <p:cNvSpPr txBox="1"/>
          <p:nvPr userDrawn="1">
            <p:extLst>
              <p:ext uri="{1162E1C5-73C7-4A58-AE30-91384D911F3F}">
                <p184:classification xmlns:p184="http://schemas.microsoft.com/office/powerpoint/2018/4/main" val="hdr"/>
              </p:ext>
            </p:extLst>
          </p:nvPr>
        </p:nvSpPr>
        <p:spPr>
          <a:xfrm>
            <a:off x="5752275" y="63500"/>
            <a:ext cx="730250"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OFFICIAL</a:t>
            </a:r>
          </a:p>
        </p:txBody>
      </p:sp>
      <p:sp>
        <p:nvSpPr>
          <p:cNvPr id="10" name="TextBox 9">
            <a:extLst>
              <a:ext uri="{FF2B5EF4-FFF2-40B4-BE49-F238E27FC236}">
                <a16:creationId xmlns:a16="http://schemas.microsoft.com/office/drawing/2014/main" id="{DDEC05C8-58E3-2D2C-20CB-C0DD2379FCD8}"/>
              </a:ext>
            </a:extLst>
          </p:cNvPr>
          <p:cNvSpPr txBox="1"/>
          <p:nvPr userDrawn="1">
            <p:extLst>
              <p:ext uri="{1162E1C5-73C7-4A58-AE30-91384D911F3F}">
                <p184:classification xmlns:p184="http://schemas.microsoft.com/office/powerpoint/2018/4/main" val="ftr"/>
              </p:ext>
            </p:extLst>
          </p:nvPr>
        </p:nvSpPr>
        <p:spPr>
          <a:xfrm>
            <a:off x="5752275" y="6611620"/>
            <a:ext cx="730250"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94755963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449263" indent="-228600" algn="l" defTabSz="914400" rtl="0" eaLnBrk="1" latinLnBrk="0" hangingPunct="1">
        <a:lnSpc>
          <a:spcPct val="90000"/>
        </a:lnSpc>
        <a:spcBef>
          <a:spcPts val="500"/>
        </a:spcBef>
        <a:buFont typeface="Calibri Light" panose="020F0302020204030204" pitchFamily="34" charset="0"/>
        <a:buChar char="−"/>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02C9EE-ABE9-44BE-BA4C-B6941A7DCDCB}"/>
              </a:ext>
            </a:extLst>
          </p:cNvPr>
          <p:cNvSpPr/>
          <p:nvPr userDrawn="1"/>
        </p:nvSpPr>
        <p:spPr>
          <a:xfrm>
            <a:off x="336222" y="6286501"/>
            <a:ext cx="11519555" cy="252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a:extLst>
              <a:ext uri="{FF2B5EF4-FFF2-40B4-BE49-F238E27FC236}">
                <a16:creationId xmlns:a16="http://schemas.microsoft.com/office/drawing/2014/main" id="{BA8C27A0-7D2C-4FBB-B70D-3BDA3F9AFD9A}"/>
              </a:ext>
            </a:extLst>
          </p:cNvPr>
          <p:cNvSpPr>
            <a:spLocks noGrp="1"/>
          </p:cNvSpPr>
          <p:nvPr>
            <p:ph type="title"/>
          </p:nvPr>
        </p:nvSpPr>
        <p:spPr>
          <a:xfrm>
            <a:off x="851322" y="931333"/>
            <a:ext cx="10502478" cy="498598"/>
          </a:xfrm>
          <a:prstGeom prst="rect">
            <a:avLst/>
          </a:prstGeom>
        </p:spPr>
        <p:txBody>
          <a:bodyPr vert="horz" wrap="square" lIns="0" tIns="0" rIns="0" bIns="0" rtlCol="0" anchor="b" anchorCtr="0">
            <a:sp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7CAB03F2-F2F4-4F78-98F4-3316FD88B3BD}"/>
              </a:ext>
            </a:extLst>
          </p:cNvPr>
          <p:cNvSpPr>
            <a:spLocks noGrp="1"/>
          </p:cNvSpPr>
          <p:nvPr>
            <p:ph type="body" idx="1"/>
          </p:nvPr>
        </p:nvSpPr>
        <p:spPr>
          <a:xfrm>
            <a:off x="851322" y="1825625"/>
            <a:ext cx="10502478" cy="4101042"/>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a:t>
            </a:r>
          </a:p>
          <a:p>
            <a:pPr lvl="6"/>
            <a:r>
              <a:rPr lang="en-AU" noProof="0" dirty="0"/>
              <a:t>Seven</a:t>
            </a:r>
          </a:p>
          <a:p>
            <a:pPr lvl="7"/>
            <a:r>
              <a:rPr lang="en-AU" noProof="0" dirty="0"/>
              <a:t>Eight</a:t>
            </a:r>
          </a:p>
          <a:p>
            <a:pPr lvl="8"/>
            <a:r>
              <a:rPr lang="en-AU" noProof="0" dirty="0"/>
              <a:t>Nine</a:t>
            </a:r>
          </a:p>
        </p:txBody>
      </p:sp>
      <p:sp>
        <p:nvSpPr>
          <p:cNvPr id="5" name="Footer Placeholder 4">
            <a:extLst>
              <a:ext uri="{FF2B5EF4-FFF2-40B4-BE49-F238E27FC236}">
                <a16:creationId xmlns:a16="http://schemas.microsoft.com/office/drawing/2014/main" id="{4B1F260C-52B2-4D1C-B9C7-80179DFAC500}"/>
              </a:ext>
            </a:extLst>
          </p:cNvPr>
          <p:cNvSpPr>
            <a:spLocks noGrp="1"/>
          </p:cNvSpPr>
          <p:nvPr>
            <p:ph type="ftr" sz="quarter" idx="3"/>
          </p:nvPr>
        </p:nvSpPr>
        <p:spPr>
          <a:xfrm>
            <a:off x="494237" y="6286499"/>
            <a:ext cx="10283717" cy="252410"/>
          </a:xfrm>
          <a:prstGeom prst="rect">
            <a:avLst/>
          </a:prstGeom>
        </p:spPr>
        <p:txBody>
          <a:bodyPr vert="horz" lIns="46800" tIns="0" rIns="46800" bIns="0" rtlCol="0" anchor="ctr"/>
          <a:lstStyle>
            <a:lvl1pPr algn="l">
              <a:defRPr sz="800">
                <a:solidFill>
                  <a:schemeClr val="bg1"/>
                </a:solidFill>
              </a:defRPr>
            </a:lvl1pPr>
          </a:lstStyle>
          <a:p>
            <a:r>
              <a:rPr lang="en-US"/>
              <a:t>NIAA | GMU Recall - LSB Training</a:t>
            </a:r>
            <a:endParaRPr lang="en-AU" dirty="0"/>
          </a:p>
        </p:txBody>
      </p:sp>
      <p:sp>
        <p:nvSpPr>
          <p:cNvPr id="6" name="Slide Number Placeholder 5">
            <a:extLst>
              <a:ext uri="{FF2B5EF4-FFF2-40B4-BE49-F238E27FC236}">
                <a16:creationId xmlns:a16="http://schemas.microsoft.com/office/drawing/2014/main" id="{885A0918-8A9E-4284-8EAE-6CC43FB0AF63}"/>
              </a:ext>
            </a:extLst>
          </p:cNvPr>
          <p:cNvSpPr>
            <a:spLocks noGrp="1"/>
          </p:cNvSpPr>
          <p:nvPr>
            <p:ph type="sldNum" sz="quarter" idx="4"/>
          </p:nvPr>
        </p:nvSpPr>
        <p:spPr>
          <a:xfrm>
            <a:off x="10860088" y="6286499"/>
            <a:ext cx="804334" cy="252412"/>
          </a:xfrm>
          <a:prstGeom prst="rect">
            <a:avLst/>
          </a:prstGeom>
        </p:spPr>
        <p:txBody>
          <a:bodyPr vert="horz" lIns="0" tIns="0" rIns="0" bIns="0" rtlCol="0" anchor="ctr"/>
          <a:lstStyle>
            <a:lvl1pPr algn="r">
              <a:defRPr sz="800">
                <a:solidFill>
                  <a:schemeClr val="bg1"/>
                </a:solidFill>
              </a:defRPr>
            </a:lvl1pPr>
          </a:lstStyle>
          <a:p>
            <a:fld id="{3F63F2B1-4266-4ED4-AC2C-DB487684831E}" type="slidenum">
              <a:rPr lang="en-AU" smtClean="0"/>
              <a:pPr/>
              <a:t>‹#›</a:t>
            </a:fld>
            <a:endParaRPr lang="en-AU" dirty="0"/>
          </a:p>
        </p:txBody>
      </p:sp>
      <p:sp>
        <p:nvSpPr>
          <p:cNvPr id="9" name="TextBox 8">
            <a:extLst>
              <a:ext uri="{FF2B5EF4-FFF2-40B4-BE49-F238E27FC236}">
                <a16:creationId xmlns:a16="http://schemas.microsoft.com/office/drawing/2014/main" id="{20C08295-5C19-2BE3-C341-89CBEA69BC42}"/>
              </a:ext>
            </a:extLst>
          </p:cNvPr>
          <p:cNvSpPr txBox="1"/>
          <p:nvPr userDrawn="1">
            <p:extLst>
              <p:ext uri="{1162E1C5-73C7-4A58-AE30-91384D911F3F}">
                <p184:classification xmlns:p184="http://schemas.microsoft.com/office/powerpoint/2018/4/main" val="hdr"/>
              </p:ext>
            </p:extLst>
          </p:nvPr>
        </p:nvSpPr>
        <p:spPr>
          <a:xfrm>
            <a:off x="5752275" y="63500"/>
            <a:ext cx="730250"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OFFICIAL</a:t>
            </a:r>
          </a:p>
        </p:txBody>
      </p:sp>
      <p:sp>
        <p:nvSpPr>
          <p:cNvPr id="10" name="TextBox 9">
            <a:extLst>
              <a:ext uri="{FF2B5EF4-FFF2-40B4-BE49-F238E27FC236}">
                <a16:creationId xmlns:a16="http://schemas.microsoft.com/office/drawing/2014/main" id="{7D8AC540-DDB8-6888-A3B6-5419822B79B6}"/>
              </a:ext>
            </a:extLst>
          </p:cNvPr>
          <p:cNvSpPr txBox="1"/>
          <p:nvPr userDrawn="1">
            <p:extLst>
              <p:ext uri="{1162E1C5-73C7-4A58-AE30-91384D911F3F}">
                <p184:classification xmlns:p184="http://schemas.microsoft.com/office/powerpoint/2018/4/main" val="ftr"/>
              </p:ext>
            </p:extLst>
          </p:nvPr>
        </p:nvSpPr>
        <p:spPr>
          <a:xfrm>
            <a:off x="5752275" y="6611620"/>
            <a:ext cx="730250"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4231112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hf hdr="0" dt="0"/>
  <p:txStyles>
    <p:titleStyle>
      <a:lvl1pPr algn="l" defTabSz="914400" rtl="0" eaLnBrk="1" latinLnBrk="0" hangingPunct="1">
        <a:lnSpc>
          <a:spcPct val="90000"/>
        </a:lnSpc>
        <a:spcBef>
          <a:spcPct val="0"/>
        </a:spcBef>
        <a:buNone/>
        <a:defRPr sz="3600" b="1"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449263" indent="-228600" algn="l" defTabSz="914400" rtl="0" eaLnBrk="1" latinLnBrk="0" hangingPunct="1">
        <a:lnSpc>
          <a:spcPct val="90000"/>
        </a:lnSpc>
        <a:spcBef>
          <a:spcPts val="500"/>
        </a:spcBef>
        <a:buFont typeface="Calibri Light" panose="020F0302020204030204" pitchFamily="34" charset="0"/>
        <a:buChar char="−"/>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accent4"/>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www.legislation.gov.au/F2024L00854/latest/text" TargetMode="External"/><Relationship Id="rId3" Type="http://schemas.openxmlformats.org/officeDocument/2006/relationships/hyperlink" Target="https://www.legislation.gov.au/Series/F2014L00911" TargetMode="External"/><Relationship Id="rId7" Type="http://schemas.openxmlformats.org/officeDocument/2006/relationships/hyperlink" Target="https://www.niaa.gov.au/sites/default/files/publications/niaa-head-agreement-sample.pdf" TargetMode="External"/><Relationship Id="rId2" Type="http://schemas.openxmlformats.org/officeDocument/2006/relationships/hyperlink" Target="https://www.legislation.gov.au/Details/C2017C00269" TargetMode="External"/><Relationship Id="rId1" Type="http://schemas.openxmlformats.org/officeDocument/2006/relationships/slideLayout" Target="../slideLayouts/slideLayout3.xml"/><Relationship Id="rId6" Type="http://schemas.openxmlformats.org/officeDocument/2006/relationships/hyperlink" Target="https://www.finance.gov.au/sites/default/files/2022-11/Flipchart%2015%20November%202022%20-%20FINAL_0.pdf" TargetMode="External"/><Relationship Id="rId5" Type="http://schemas.openxmlformats.org/officeDocument/2006/relationships/hyperlink" Target="https://niaa-intranet.ssp.pmc.gov.au/ouragency/key-policies-plans/_layouts/15/WopiFrame.aspx?sourcedoc=%7b3CA20FA6-3641-4C12-B522-48FB786088B7%7d&amp;file=Accountable%20authority%20instructions.pdf&amp;action=default" TargetMode="External"/><Relationship Id="rId4" Type="http://schemas.openxmlformats.org/officeDocument/2006/relationships/hyperlink" Target="https://www.finance.gov.au/government/managing-commonwealth-resources/australian-government-grants-briefing-reporting-evaluating-and-election-commitments-rmg-41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4B70-E2D6-4B0D-83B5-E4F9BB0C1722}"/>
              </a:ext>
            </a:extLst>
          </p:cNvPr>
          <p:cNvSpPr>
            <a:spLocks noGrp="1"/>
          </p:cNvSpPr>
          <p:nvPr>
            <p:ph type="ctrTitle"/>
          </p:nvPr>
        </p:nvSpPr>
        <p:spPr>
          <a:xfrm>
            <a:off x="1633979" y="1255357"/>
            <a:ext cx="8924041" cy="3323987"/>
          </a:xfrm>
        </p:spPr>
        <p:txBody>
          <a:bodyPr/>
          <a:lstStyle/>
          <a:p>
            <a:br>
              <a:rPr lang="en-AU" dirty="0"/>
            </a:br>
            <a:r>
              <a:rPr lang="en-AU" dirty="0"/>
              <a:t>Presentation to Ranger Groups</a:t>
            </a:r>
            <a:br>
              <a:rPr lang="en-AU" dirty="0"/>
            </a:br>
            <a:br>
              <a:rPr lang="en-AU" dirty="0"/>
            </a:br>
            <a:r>
              <a:rPr lang="en-AU" dirty="0"/>
              <a:t>Indigenous Rangers Program </a:t>
            </a:r>
            <a:br>
              <a:rPr lang="en-AU" dirty="0"/>
            </a:br>
            <a:br>
              <a:rPr lang="en-AU" dirty="0"/>
            </a:br>
            <a:r>
              <a:rPr lang="en-AU" dirty="0"/>
              <a:t>Expansion Round 1</a:t>
            </a:r>
          </a:p>
        </p:txBody>
      </p:sp>
      <p:sp>
        <p:nvSpPr>
          <p:cNvPr id="3" name="Subtitle 2">
            <a:extLst>
              <a:ext uri="{FF2B5EF4-FFF2-40B4-BE49-F238E27FC236}">
                <a16:creationId xmlns:a16="http://schemas.microsoft.com/office/drawing/2014/main" id="{D20E3A2D-67BE-4608-970E-AF8BB1CC13C7}"/>
              </a:ext>
            </a:extLst>
          </p:cNvPr>
          <p:cNvSpPr>
            <a:spLocks noGrp="1"/>
          </p:cNvSpPr>
          <p:nvPr>
            <p:ph type="subTitle" idx="1"/>
          </p:nvPr>
        </p:nvSpPr>
        <p:spPr>
          <a:xfrm>
            <a:off x="1723932" y="4727976"/>
            <a:ext cx="8924042" cy="332399"/>
          </a:xfrm>
        </p:spPr>
        <p:txBody>
          <a:bodyPr/>
          <a:lstStyle/>
          <a:p>
            <a:r>
              <a:rPr lang="en-AU" dirty="0"/>
              <a:t>NIAA – Corporate and Commercial Law Team</a:t>
            </a:r>
          </a:p>
        </p:txBody>
      </p:sp>
      <p:sp>
        <p:nvSpPr>
          <p:cNvPr id="6" name="Text Placeholder 5">
            <a:extLst>
              <a:ext uri="{FF2B5EF4-FFF2-40B4-BE49-F238E27FC236}">
                <a16:creationId xmlns:a16="http://schemas.microsoft.com/office/drawing/2014/main" id="{08B0F4A9-FB26-4B62-A6A3-C32F69FFEF68}"/>
              </a:ext>
            </a:extLst>
          </p:cNvPr>
          <p:cNvSpPr>
            <a:spLocks noGrp="1"/>
          </p:cNvSpPr>
          <p:nvPr>
            <p:ph type="body" sz="quarter" idx="10"/>
          </p:nvPr>
        </p:nvSpPr>
        <p:spPr>
          <a:xfrm>
            <a:off x="1417745" y="5357639"/>
            <a:ext cx="9011355" cy="249299"/>
          </a:xfrm>
        </p:spPr>
        <p:txBody>
          <a:bodyPr/>
          <a:lstStyle/>
          <a:p>
            <a:r>
              <a:rPr lang="en-AU" dirty="0"/>
              <a:t>31 March 2024</a:t>
            </a:r>
          </a:p>
        </p:txBody>
      </p:sp>
    </p:spTree>
    <p:extLst>
      <p:ext uri="{BB962C8B-B14F-4D97-AF65-F5344CB8AC3E}">
        <p14:creationId xmlns:p14="http://schemas.microsoft.com/office/powerpoint/2010/main" val="158762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CEE728D-D4C5-F9CF-321A-5A6EB1EB3555}"/>
              </a:ext>
            </a:extLst>
          </p:cNvPr>
          <p:cNvPicPr>
            <a:picLocks noGrp="1" noChangeAspect="1"/>
          </p:cNvPicPr>
          <p:nvPr>
            <p:ph idx="1"/>
          </p:nvPr>
        </p:nvPicPr>
        <p:blipFill>
          <a:blip r:embed="rId2"/>
          <a:stretch>
            <a:fillRect/>
          </a:stretch>
        </p:blipFill>
        <p:spPr>
          <a:xfrm>
            <a:off x="1816274" y="576197"/>
            <a:ext cx="8254652" cy="5498926"/>
          </a:xfrm>
        </p:spPr>
      </p:pic>
      <p:sp>
        <p:nvSpPr>
          <p:cNvPr id="5" name="Slide Number Placeholder 4">
            <a:extLst>
              <a:ext uri="{FF2B5EF4-FFF2-40B4-BE49-F238E27FC236}">
                <a16:creationId xmlns:a16="http://schemas.microsoft.com/office/drawing/2014/main" id="{F5B10DF8-19C4-94CF-9CBC-4F4E129B9DC5}"/>
              </a:ext>
            </a:extLst>
          </p:cNvPr>
          <p:cNvSpPr>
            <a:spLocks noGrp="1"/>
          </p:cNvSpPr>
          <p:nvPr>
            <p:ph type="sldNum" sz="quarter" idx="12"/>
          </p:nvPr>
        </p:nvSpPr>
        <p:spPr/>
        <p:txBody>
          <a:bodyPr/>
          <a:lstStyle/>
          <a:p>
            <a:fld id="{3F63F2B1-4266-4ED4-AC2C-DB487684831E}" type="slidenum">
              <a:rPr lang="en-AU" smtClean="0"/>
              <a:t>10</a:t>
            </a:fld>
            <a:endParaRPr lang="en-AU"/>
          </a:p>
        </p:txBody>
      </p:sp>
    </p:spTree>
    <p:extLst>
      <p:ext uri="{BB962C8B-B14F-4D97-AF65-F5344CB8AC3E}">
        <p14:creationId xmlns:p14="http://schemas.microsoft.com/office/powerpoint/2010/main" val="317223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7612263-97E0-D4A8-53E2-FFAF9F0FEC62}"/>
              </a:ext>
            </a:extLst>
          </p:cNvPr>
          <p:cNvPicPr>
            <a:picLocks noGrp="1" noChangeAspect="1"/>
          </p:cNvPicPr>
          <p:nvPr>
            <p:ph idx="1"/>
          </p:nvPr>
        </p:nvPicPr>
        <p:blipFill>
          <a:blip r:embed="rId2"/>
          <a:stretch>
            <a:fillRect/>
          </a:stretch>
        </p:blipFill>
        <p:spPr>
          <a:xfrm>
            <a:off x="1030711" y="483971"/>
            <a:ext cx="9829377" cy="2039174"/>
          </a:xfrm>
        </p:spPr>
      </p:pic>
      <p:sp>
        <p:nvSpPr>
          <p:cNvPr id="5" name="Slide Number Placeholder 4">
            <a:extLst>
              <a:ext uri="{FF2B5EF4-FFF2-40B4-BE49-F238E27FC236}">
                <a16:creationId xmlns:a16="http://schemas.microsoft.com/office/drawing/2014/main" id="{9972E2CD-0742-D73C-9D22-2B8B655CC35D}"/>
              </a:ext>
            </a:extLst>
          </p:cNvPr>
          <p:cNvSpPr>
            <a:spLocks noGrp="1"/>
          </p:cNvSpPr>
          <p:nvPr>
            <p:ph type="sldNum" sz="quarter" idx="12"/>
          </p:nvPr>
        </p:nvSpPr>
        <p:spPr/>
        <p:txBody>
          <a:bodyPr/>
          <a:lstStyle/>
          <a:p>
            <a:fld id="{3F63F2B1-4266-4ED4-AC2C-DB487684831E}" type="slidenum">
              <a:rPr lang="en-AU" smtClean="0"/>
              <a:t>11</a:t>
            </a:fld>
            <a:endParaRPr lang="en-AU"/>
          </a:p>
        </p:txBody>
      </p:sp>
      <p:pic>
        <p:nvPicPr>
          <p:cNvPr id="9" name="Picture 8">
            <a:extLst>
              <a:ext uri="{FF2B5EF4-FFF2-40B4-BE49-F238E27FC236}">
                <a16:creationId xmlns:a16="http://schemas.microsoft.com/office/drawing/2014/main" id="{BC81C28E-7E97-230A-619E-870604B91514}"/>
              </a:ext>
            </a:extLst>
          </p:cNvPr>
          <p:cNvPicPr>
            <a:picLocks noChangeAspect="1"/>
          </p:cNvPicPr>
          <p:nvPr/>
        </p:nvPicPr>
        <p:blipFill>
          <a:blip r:embed="rId3"/>
          <a:stretch>
            <a:fillRect/>
          </a:stretch>
        </p:blipFill>
        <p:spPr>
          <a:xfrm>
            <a:off x="1181311" y="2550056"/>
            <a:ext cx="9829377" cy="1150530"/>
          </a:xfrm>
          <a:prstGeom prst="rect">
            <a:avLst/>
          </a:prstGeom>
        </p:spPr>
      </p:pic>
      <p:pic>
        <p:nvPicPr>
          <p:cNvPr id="11" name="Picture 10">
            <a:extLst>
              <a:ext uri="{FF2B5EF4-FFF2-40B4-BE49-F238E27FC236}">
                <a16:creationId xmlns:a16="http://schemas.microsoft.com/office/drawing/2014/main" id="{CC5F8236-C9FE-C27B-5962-1C494AEECB7E}"/>
              </a:ext>
            </a:extLst>
          </p:cNvPr>
          <p:cNvPicPr>
            <a:picLocks noChangeAspect="1"/>
          </p:cNvPicPr>
          <p:nvPr/>
        </p:nvPicPr>
        <p:blipFill>
          <a:blip r:embed="rId4"/>
          <a:stretch>
            <a:fillRect/>
          </a:stretch>
        </p:blipFill>
        <p:spPr>
          <a:xfrm>
            <a:off x="1030711" y="3700586"/>
            <a:ext cx="9979765" cy="2585913"/>
          </a:xfrm>
          <a:prstGeom prst="rect">
            <a:avLst/>
          </a:prstGeom>
        </p:spPr>
      </p:pic>
    </p:spTree>
    <p:extLst>
      <p:ext uri="{BB962C8B-B14F-4D97-AF65-F5344CB8AC3E}">
        <p14:creationId xmlns:p14="http://schemas.microsoft.com/office/powerpoint/2010/main" val="200392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80CD9B4-3E2A-B820-BFA9-CBF5226E9703}"/>
              </a:ext>
            </a:extLst>
          </p:cNvPr>
          <p:cNvPicPr>
            <a:picLocks noGrp="1" noChangeAspect="1"/>
          </p:cNvPicPr>
          <p:nvPr>
            <p:ph idx="1"/>
          </p:nvPr>
        </p:nvPicPr>
        <p:blipFill>
          <a:blip r:embed="rId3"/>
          <a:stretch>
            <a:fillRect/>
          </a:stretch>
        </p:blipFill>
        <p:spPr>
          <a:xfrm>
            <a:off x="3507288" y="551145"/>
            <a:ext cx="5636712" cy="5461348"/>
          </a:xfrm>
        </p:spPr>
      </p:pic>
      <p:sp>
        <p:nvSpPr>
          <p:cNvPr id="5" name="Slide Number Placeholder 4">
            <a:extLst>
              <a:ext uri="{FF2B5EF4-FFF2-40B4-BE49-F238E27FC236}">
                <a16:creationId xmlns:a16="http://schemas.microsoft.com/office/drawing/2014/main" id="{84E4046E-808E-4111-A8A1-38B2EC86943B}"/>
              </a:ext>
            </a:extLst>
          </p:cNvPr>
          <p:cNvSpPr>
            <a:spLocks noGrp="1"/>
          </p:cNvSpPr>
          <p:nvPr>
            <p:ph type="sldNum" sz="quarter" idx="12"/>
          </p:nvPr>
        </p:nvSpPr>
        <p:spPr/>
        <p:txBody>
          <a:bodyPr/>
          <a:lstStyle/>
          <a:p>
            <a:fld id="{3F63F2B1-4266-4ED4-AC2C-DB487684831E}" type="slidenum">
              <a:rPr lang="en-AU" smtClean="0"/>
              <a:t>12</a:t>
            </a:fld>
            <a:endParaRPr lang="en-AU" dirty="0"/>
          </a:p>
        </p:txBody>
      </p:sp>
      <p:sp>
        <p:nvSpPr>
          <p:cNvPr id="6" name="Content Placeholder 2">
            <a:extLst>
              <a:ext uri="{FF2B5EF4-FFF2-40B4-BE49-F238E27FC236}">
                <a16:creationId xmlns:a16="http://schemas.microsoft.com/office/drawing/2014/main" id="{DF583347-510D-457E-9222-8202D010D666}"/>
              </a:ext>
            </a:extLst>
          </p:cNvPr>
          <p:cNvSpPr txBox="1">
            <a:spLocks/>
          </p:cNvSpPr>
          <p:nvPr/>
        </p:nvSpPr>
        <p:spPr>
          <a:xfrm>
            <a:off x="6172382" y="1789763"/>
            <a:ext cx="5181418" cy="410104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449263" indent="-228600" algn="l" defTabSz="914400" rtl="0" eaLnBrk="1" latinLnBrk="0" hangingPunct="1">
              <a:lnSpc>
                <a:spcPct val="90000"/>
              </a:lnSpc>
              <a:spcBef>
                <a:spcPts val="500"/>
              </a:spcBef>
              <a:buFont typeface="Calibri Light" panose="020F0302020204030204" pitchFamily="34" charset="0"/>
              <a:buChar char="−"/>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9pPr>
          </a:lstStyle>
          <a:p>
            <a:pPr marL="285750" lvl="6" indent="-285750">
              <a:lnSpc>
                <a:spcPct val="100000"/>
              </a:lnSpc>
              <a:buFont typeface="Arial" panose="020B0604020202020204" pitchFamily="34" charset="0"/>
              <a:buChar char="•"/>
              <a:defRPr/>
            </a:pPr>
            <a:endParaRPr lang="en-AU" dirty="0"/>
          </a:p>
          <a:p>
            <a:pPr marL="285750" lvl="6" indent="-285750">
              <a:lnSpc>
                <a:spcPct val="100000"/>
              </a:lnSpc>
              <a:buFont typeface="Arial" panose="020B0604020202020204" pitchFamily="34" charset="0"/>
              <a:buChar char="•"/>
              <a:defRPr/>
            </a:pPr>
            <a:endParaRPr lang="en-AU" dirty="0"/>
          </a:p>
          <a:p>
            <a:pPr marL="285750" lvl="6" indent="-285750">
              <a:lnSpc>
                <a:spcPct val="100000"/>
              </a:lnSpc>
              <a:buFont typeface="Arial" panose="020B0604020202020204" pitchFamily="34" charset="0"/>
              <a:buChar char="•"/>
              <a:defRPr/>
            </a:pPr>
            <a:endParaRPr lang="en-AU" dirty="0"/>
          </a:p>
          <a:p>
            <a:pPr lvl="3">
              <a:lnSpc>
                <a:spcPct val="100000"/>
              </a:lnSpc>
              <a:defRPr/>
            </a:pPr>
            <a:endParaRPr lang="en-AU" dirty="0"/>
          </a:p>
          <a:p>
            <a:pPr lvl="3">
              <a:lnSpc>
                <a:spcPct val="100000"/>
              </a:lnSpc>
              <a:defRPr/>
            </a:pPr>
            <a:endParaRPr lang="en-AU" dirty="0"/>
          </a:p>
        </p:txBody>
      </p:sp>
    </p:spTree>
    <p:extLst>
      <p:ext uri="{BB962C8B-B14F-4D97-AF65-F5344CB8AC3E}">
        <p14:creationId xmlns:p14="http://schemas.microsoft.com/office/powerpoint/2010/main" val="79544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22" y="931333"/>
            <a:ext cx="10502478" cy="498598"/>
          </a:xfrm>
        </p:spPr>
        <p:txBody>
          <a:bodyPr/>
          <a:lstStyle/>
          <a:p>
            <a:r>
              <a:rPr lang="en-AU" dirty="0"/>
              <a:t>Key parts – Project Schedule</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AU" sz="3600" dirty="0"/>
              <a:t>Milestones</a:t>
            </a:r>
          </a:p>
          <a:p>
            <a:pPr marL="285750" indent="-285750">
              <a:buFont typeface="Arial" panose="020B0604020202020204" pitchFamily="34" charset="0"/>
              <a:buChar char="•"/>
            </a:pPr>
            <a:r>
              <a:rPr lang="en-AU" sz="3600" dirty="0"/>
              <a:t>Deliverables</a:t>
            </a:r>
          </a:p>
          <a:p>
            <a:pPr marL="285750" indent="-285750">
              <a:buFont typeface="Arial" panose="020B0604020202020204" pitchFamily="34" charset="0"/>
              <a:buChar char="•"/>
            </a:pPr>
            <a:r>
              <a:rPr lang="en-AU" sz="3600" dirty="0"/>
              <a:t>Payments – generally when a milestone is met –payment triggered</a:t>
            </a:r>
          </a:p>
          <a:p>
            <a:pPr marL="285750" indent="-285750">
              <a:buFont typeface="Arial" panose="020B0604020202020204" pitchFamily="34" charset="0"/>
              <a:buChar char="•"/>
            </a:pPr>
            <a:r>
              <a:rPr lang="en-AU" sz="3600" dirty="0"/>
              <a:t>Agreement Start Date and End Date</a:t>
            </a:r>
          </a:p>
          <a:p>
            <a:pPr marL="285750" indent="-285750">
              <a:buFont typeface="Arial" panose="020B0604020202020204" pitchFamily="34" charset="0"/>
              <a:buChar char="•"/>
            </a:pPr>
            <a:r>
              <a:rPr lang="en-AU" sz="3600" dirty="0"/>
              <a:t>Project Start Date and End Date</a:t>
            </a:r>
          </a:p>
          <a:p>
            <a:pPr marL="285750" indent="-285750">
              <a:buFont typeface="Arial" panose="020B0604020202020204" pitchFamily="34" charset="0"/>
              <a:buChar char="•"/>
            </a:pPr>
            <a:r>
              <a:rPr lang="en-AU" sz="3600" dirty="0"/>
              <a:t>Variations</a:t>
            </a: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a:p>
        </p:txBody>
      </p:sp>
      <p:sp>
        <p:nvSpPr>
          <p:cNvPr id="5" name="Slide Number Placeholder 4"/>
          <p:cNvSpPr>
            <a:spLocks noGrp="1"/>
          </p:cNvSpPr>
          <p:nvPr>
            <p:ph type="sldNum" sz="quarter" idx="12"/>
          </p:nvPr>
        </p:nvSpPr>
        <p:spPr/>
        <p:txBody>
          <a:bodyPr/>
          <a:lstStyle/>
          <a:p>
            <a:fld id="{3F63F2B1-4266-4ED4-AC2C-DB487684831E}" type="slidenum">
              <a:rPr lang="en-AU" smtClean="0"/>
              <a:t>13</a:t>
            </a:fld>
            <a:endParaRPr lang="en-AU"/>
          </a:p>
        </p:txBody>
      </p:sp>
    </p:spTree>
    <p:extLst>
      <p:ext uri="{BB962C8B-B14F-4D97-AF65-F5344CB8AC3E}">
        <p14:creationId xmlns:p14="http://schemas.microsoft.com/office/powerpoint/2010/main" val="2739935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22" y="569262"/>
            <a:ext cx="10502478" cy="622211"/>
          </a:xfrm>
        </p:spPr>
        <p:txBody>
          <a:bodyPr/>
          <a:lstStyle/>
          <a:p>
            <a:r>
              <a:rPr lang="en-AU" dirty="0"/>
              <a:t>Head Agreements, Project Schedules, MOUs</a:t>
            </a:r>
          </a:p>
        </p:txBody>
      </p:sp>
      <p:sp>
        <p:nvSpPr>
          <p:cNvPr id="3" name="Content Placeholder 2"/>
          <p:cNvSpPr>
            <a:spLocks noGrp="1"/>
          </p:cNvSpPr>
          <p:nvPr>
            <p:ph idx="1"/>
          </p:nvPr>
        </p:nvSpPr>
        <p:spPr/>
        <p:txBody>
          <a:bodyPr/>
          <a:lstStyle/>
          <a:p>
            <a:r>
              <a:rPr lang="en-AU" sz="2400" dirty="0">
                <a:solidFill>
                  <a:schemeClr val="tx1"/>
                </a:solidFill>
              </a:rPr>
              <a:t>IAS Head Agreement: clauses 1 – 10 set out the general architecture, structure and hierarchy of Project Agreements.</a:t>
            </a:r>
          </a:p>
          <a:p>
            <a:r>
              <a:rPr lang="en-AU" sz="2400" dirty="0">
                <a:solidFill>
                  <a:schemeClr val="tx1"/>
                </a:solidFill>
              </a:rPr>
              <a:t>Head Agreement: general terms &amp; conditions applying to all grants</a:t>
            </a:r>
          </a:p>
          <a:p>
            <a:r>
              <a:rPr lang="en-AU" sz="2400" dirty="0">
                <a:solidFill>
                  <a:schemeClr val="tx1"/>
                </a:solidFill>
              </a:rPr>
              <a:t>Project Schedule: specific terms &amp; conditions of a grant</a:t>
            </a:r>
          </a:p>
          <a:p>
            <a:r>
              <a:rPr lang="en-AU" sz="2400" dirty="0">
                <a:solidFill>
                  <a:schemeClr val="tx1"/>
                </a:solidFill>
              </a:rPr>
              <a:t>Together: Project Agreement</a:t>
            </a:r>
          </a:p>
          <a:p>
            <a:endParaRPr lang="en-AU" sz="2400" dirty="0">
              <a:solidFill>
                <a:schemeClr val="tx1"/>
              </a:solidFill>
            </a:endParaRPr>
          </a:p>
          <a:p>
            <a:r>
              <a:rPr lang="en-AU" sz="2400" b="1" dirty="0">
                <a:solidFill>
                  <a:schemeClr val="tx1"/>
                </a:solidFill>
              </a:rPr>
              <a:t>Project Schedule takes priority over the Head Agreement, to the extent of any inconsistency</a:t>
            </a:r>
          </a:p>
          <a:p>
            <a:r>
              <a:rPr lang="en-AU" sz="2400" b="1" dirty="0">
                <a:solidFill>
                  <a:schemeClr val="tx1"/>
                </a:solidFill>
              </a:rPr>
              <a:t>Head Agreement remains in force until the end of all Project Agreements entered into before the Expiry Date</a:t>
            </a:r>
          </a:p>
        </p:txBody>
      </p:sp>
      <p:sp>
        <p:nvSpPr>
          <p:cNvPr id="5" name="Slide Number Placeholder 4"/>
          <p:cNvSpPr>
            <a:spLocks noGrp="1"/>
          </p:cNvSpPr>
          <p:nvPr>
            <p:ph type="sldNum" sz="quarter" idx="12"/>
          </p:nvPr>
        </p:nvSpPr>
        <p:spPr/>
        <p:txBody>
          <a:bodyPr/>
          <a:lstStyle/>
          <a:p>
            <a:fld id="{3F63F2B1-4266-4ED4-AC2C-DB487684831E}" type="slidenum">
              <a:rPr lang="en-AU" smtClean="0"/>
              <a:t>14</a:t>
            </a:fld>
            <a:endParaRPr lang="en-AU"/>
          </a:p>
        </p:txBody>
      </p:sp>
    </p:spTree>
    <p:extLst>
      <p:ext uri="{BB962C8B-B14F-4D97-AF65-F5344CB8AC3E}">
        <p14:creationId xmlns:p14="http://schemas.microsoft.com/office/powerpoint/2010/main" val="2708955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22" y="535093"/>
            <a:ext cx="10502478" cy="498598"/>
          </a:xfrm>
        </p:spPr>
        <p:txBody>
          <a:bodyPr/>
          <a:lstStyle/>
          <a:p>
            <a:r>
              <a:rPr lang="en-AU" dirty="0"/>
              <a:t>How can you change an agreement?</a:t>
            </a:r>
          </a:p>
        </p:txBody>
      </p:sp>
      <p:sp>
        <p:nvSpPr>
          <p:cNvPr id="3" name="Content Placeholder 2"/>
          <p:cNvSpPr>
            <a:spLocks noGrp="1"/>
          </p:cNvSpPr>
          <p:nvPr>
            <p:ph idx="1"/>
          </p:nvPr>
        </p:nvSpPr>
        <p:spPr>
          <a:xfrm>
            <a:off x="851322" y="1398904"/>
            <a:ext cx="10502478" cy="4503131"/>
          </a:xfrm>
        </p:spPr>
        <p:txBody>
          <a:bodyPr/>
          <a:lstStyle/>
          <a:p>
            <a:r>
              <a:rPr lang="en-US" dirty="0">
                <a:solidFill>
                  <a:schemeClr val="tx1"/>
                </a:solidFill>
              </a:rPr>
              <a:t>Obligations and entitlements under a Project Agreement can be varied or transferred from a provider to a third party.</a:t>
            </a:r>
          </a:p>
          <a:p>
            <a:r>
              <a:rPr lang="en-US" dirty="0">
                <a:solidFill>
                  <a:schemeClr val="tx1"/>
                </a:solidFill>
              </a:rPr>
              <a:t>The Head Agreement outlines how these can occur.</a:t>
            </a:r>
          </a:p>
          <a:p>
            <a:r>
              <a:rPr lang="en-US" dirty="0">
                <a:solidFill>
                  <a:schemeClr val="tx1"/>
                </a:solidFill>
              </a:rPr>
              <a:t>139. The Head Agreement and any Project Agreements </a:t>
            </a:r>
            <a:r>
              <a:rPr lang="en-US" b="1" dirty="0">
                <a:solidFill>
                  <a:schemeClr val="tx1"/>
                </a:solidFill>
              </a:rPr>
              <a:t>may only be varied in writing, signed by both parties.</a:t>
            </a:r>
          </a:p>
          <a:p>
            <a:r>
              <a:rPr lang="en-US" dirty="0">
                <a:solidFill>
                  <a:schemeClr val="tx1"/>
                </a:solidFill>
              </a:rPr>
              <a:t>33A. The Provider must not subcontract any aspect of a Project, including any Material Subcontractor, without the Commonwealth’s prior written approval. The approval may be subject to conditions. Any subcontracting arrangements specified in a Project Schedule are approved for the purpose of this clause (subject to any conditions also set out in the Project Schedule).</a:t>
            </a:r>
          </a:p>
          <a:p>
            <a:endParaRPr lang="en-AU" dirty="0"/>
          </a:p>
          <a:p>
            <a:r>
              <a:rPr lang="en-AU" dirty="0"/>
              <a:t>Other options: </a:t>
            </a:r>
          </a:p>
          <a:p>
            <a:pPr marL="285750" indent="-285750">
              <a:buFont typeface="Arial" panose="020B0604020202020204" pitchFamily="34" charset="0"/>
              <a:buChar char="•"/>
            </a:pPr>
            <a:r>
              <a:rPr lang="en-AU" dirty="0"/>
              <a:t>Assignments</a:t>
            </a:r>
          </a:p>
          <a:p>
            <a:pPr marL="285750" indent="-285750">
              <a:buFont typeface="Arial" panose="020B0604020202020204" pitchFamily="34" charset="0"/>
              <a:buChar char="•"/>
            </a:pPr>
            <a:r>
              <a:rPr lang="en-AU" dirty="0" err="1"/>
              <a:t>Novations</a:t>
            </a:r>
            <a:endParaRPr lang="en-AU" dirty="0"/>
          </a:p>
          <a:p>
            <a:pPr marL="285750" indent="-285750">
              <a:buFont typeface="Arial" panose="020B0604020202020204" pitchFamily="34" charset="0"/>
              <a:buChar char="•"/>
            </a:pPr>
            <a:r>
              <a:rPr lang="en-AU" dirty="0"/>
              <a:t>But this requires due diligence – consider the need for new ORPs and ARAs</a:t>
            </a:r>
          </a:p>
        </p:txBody>
      </p:sp>
      <p:sp>
        <p:nvSpPr>
          <p:cNvPr id="5" name="Slide Number Placeholder 4"/>
          <p:cNvSpPr>
            <a:spLocks noGrp="1"/>
          </p:cNvSpPr>
          <p:nvPr>
            <p:ph type="sldNum" sz="quarter" idx="12"/>
          </p:nvPr>
        </p:nvSpPr>
        <p:spPr/>
        <p:txBody>
          <a:bodyPr/>
          <a:lstStyle/>
          <a:p>
            <a:fld id="{3F63F2B1-4266-4ED4-AC2C-DB487684831E}" type="slidenum">
              <a:rPr lang="en-AU" smtClean="0"/>
              <a:t>15</a:t>
            </a:fld>
            <a:endParaRPr lang="en-AU"/>
          </a:p>
        </p:txBody>
      </p:sp>
    </p:spTree>
    <p:extLst>
      <p:ext uri="{BB962C8B-B14F-4D97-AF65-F5344CB8AC3E}">
        <p14:creationId xmlns:p14="http://schemas.microsoft.com/office/powerpoint/2010/main" val="192595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22" y="467465"/>
            <a:ext cx="10502478" cy="498598"/>
          </a:xfrm>
        </p:spPr>
        <p:txBody>
          <a:bodyPr/>
          <a:lstStyle/>
          <a:p>
            <a:r>
              <a:rPr lang="en-AU" dirty="0"/>
              <a:t>Privacy 101: Personal Information and APPs</a:t>
            </a:r>
          </a:p>
        </p:txBody>
      </p:sp>
      <p:sp>
        <p:nvSpPr>
          <p:cNvPr id="3" name="Content Placeholder 2"/>
          <p:cNvSpPr>
            <a:spLocks noGrp="1"/>
          </p:cNvSpPr>
          <p:nvPr>
            <p:ph idx="1"/>
          </p:nvPr>
        </p:nvSpPr>
        <p:spPr>
          <a:xfrm>
            <a:off x="851322" y="1293997"/>
            <a:ext cx="10502478" cy="4101042"/>
          </a:xfrm>
        </p:spPr>
        <p:txBody>
          <a:bodyPr/>
          <a:lstStyle/>
          <a:p>
            <a:r>
              <a:rPr lang="en-AU" dirty="0"/>
              <a:t>The NIAA must protect the privacy of personal information it holds in accordance with the Australian Privacy Principles under the </a:t>
            </a:r>
            <a:r>
              <a:rPr lang="en-AU" i="1" dirty="0"/>
              <a:t>Privacy Act 1988 </a:t>
            </a:r>
            <a:r>
              <a:rPr lang="en-AU" dirty="0"/>
              <a:t>(Privacy Act).</a:t>
            </a:r>
          </a:p>
          <a:p>
            <a:endParaRPr lang="en-AU" dirty="0"/>
          </a:p>
          <a:p>
            <a:pPr marL="342900" indent="-342900">
              <a:buFont typeface="Arial" panose="020B0604020202020204" pitchFamily="34" charset="0"/>
              <a:buChar char="•"/>
            </a:pPr>
            <a:r>
              <a:rPr lang="en-AU" b="1" i="1" dirty="0"/>
              <a:t>‘Personal information’</a:t>
            </a:r>
            <a:r>
              <a:rPr lang="en-AU" dirty="0"/>
              <a:t> means information or an opinion about an identified individual, or an individual who is reasonably identifiable, whether it is true or in a recorded form.</a:t>
            </a:r>
          </a:p>
          <a:p>
            <a:pPr marL="285750" indent="-285750" fontAlgn="base">
              <a:buFont typeface="Arial" panose="020B0604020202020204" pitchFamily="34" charset="0"/>
              <a:buChar char="•"/>
            </a:pPr>
            <a:r>
              <a:rPr lang="en-AU" b="1" dirty="0"/>
              <a:t>‘</a:t>
            </a:r>
            <a:r>
              <a:rPr lang="en-AU" b="1" i="1" dirty="0"/>
              <a:t>Sensitive information</a:t>
            </a:r>
            <a:r>
              <a:rPr lang="en-AU" b="1" dirty="0"/>
              <a:t>’</a:t>
            </a:r>
            <a:r>
              <a:rPr lang="en-AU" dirty="0"/>
              <a:t> is a subset of personal information and includes information or an opinion about an individual.</a:t>
            </a:r>
          </a:p>
          <a:p>
            <a:pPr marL="285750" indent="-285750" fontAlgn="base">
              <a:buFont typeface="Arial" panose="020B0604020202020204" pitchFamily="34" charset="0"/>
              <a:buChar char="•"/>
            </a:pPr>
            <a:endParaRPr lang="en-AU" dirty="0"/>
          </a:p>
          <a:p>
            <a:pPr marL="285750" indent="-285750" fontAlgn="base">
              <a:buFont typeface="Arial" panose="020B0604020202020204" pitchFamily="34" charset="0"/>
              <a:buChar char="•"/>
            </a:pPr>
            <a:r>
              <a:rPr lang="en-AU" b="1" dirty="0"/>
              <a:t>Australian Privacy Principles - </a:t>
            </a:r>
            <a:r>
              <a:rPr lang="en-AU" dirty="0"/>
              <a:t>Common APPs that come up in our everyday work:</a:t>
            </a:r>
          </a:p>
          <a:p>
            <a:pPr marL="735013" lvl="2" indent="-285750" fontAlgn="base"/>
            <a:r>
              <a:rPr lang="en-US" dirty="0"/>
              <a:t>APP 3 - 5 	Collection of personal information</a:t>
            </a:r>
          </a:p>
          <a:p>
            <a:pPr marL="735013" lvl="2" indent="-285750" fontAlgn="base"/>
            <a:r>
              <a:rPr lang="en-US" dirty="0"/>
              <a:t>APP 6 	Use or disclosure of personal information</a:t>
            </a:r>
          </a:p>
          <a:p>
            <a:pPr marL="735013" lvl="2" indent="-285750" fontAlgn="base"/>
            <a:r>
              <a:rPr lang="en-US" dirty="0"/>
              <a:t>APP 10	Quality of personal information</a:t>
            </a:r>
          </a:p>
          <a:p>
            <a:pPr marL="735013" lvl="2" indent="-285750" fontAlgn="base"/>
            <a:r>
              <a:rPr lang="en-US" dirty="0"/>
              <a:t>APP 11	Security of personal information</a:t>
            </a:r>
          </a:p>
          <a:p>
            <a:pPr marL="285750" indent="-285750" fontAlgn="base">
              <a:buFont typeface="Arial" panose="020B0604020202020204" pitchFamily="34" charset="0"/>
              <a:buChar char="•"/>
            </a:pPr>
            <a:endParaRPr lang="en-AU" b="1" dirty="0"/>
          </a:p>
          <a:p>
            <a:endParaRPr lang="en-AU" dirty="0"/>
          </a:p>
          <a:p>
            <a:endParaRPr lang="en-AU" dirty="0"/>
          </a:p>
        </p:txBody>
      </p:sp>
      <p:sp>
        <p:nvSpPr>
          <p:cNvPr id="5" name="Slide Number Placeholder 4"/>
          <p:cNvSpPr>
            <a:spLocks noGrp="1"/>
          </p:cNvSpPr>
          <p:nvPr>
            <p:ph type="sldNum" sz="quarter" idx="12"/>
          </p:nvPr>
        </p:nvSpPr>
        <p:spPr/>
        <p:txBody>
          <a:bodyPr/>
          <a:lstStyle/>
          <a:p>
            <a:fld id="{3F63F2B1-4266-4ED4-AC2C-DB487684831E}" type="slidenum">
              <a:rPr lang="en-AU" smtClean="0"/>
              <a:t>16</a:t>
            </a:fld>
            <a:endParaRPr lang="en-AU"/>
          </a:p>
        </p:txBody>
      </p:sp>
    </p:spTree>
    <p:extLst>
      <p:ext uri="{BB962C8B-B14F-4D97-AF65-F5344CB8AC3E}">
        <p14:creationId xmlns:p14="http://schemas.microsoft.com/office/powerpoint/2010/main" val="228364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22" y="516553"/>
            <a:ext cx="10502478" cy="498598"/>
          </a:xfrm>
        </p:spPr>
        <p:txBody>
          <a:bodyPr/>
          <a:lstStyle/>
          <a:p>
            <a:r>
              <a:rPr lang="en-AU" dirty="0"/>
              <a:t>Important resources</a:t>
            </a:r>
          </a:p>
        </p:txBody>
      </p:sp>
      <p:sp>
        <p:nvSpPr>
          <p:cNvPr id="3" name="Content Placeholder 2"/>
          <p:cNvSpPr>
            <a:spLocks noGrp="1"/>
          </p:cNvSpPr>
          <p:nvPr>
            <p:ph idx="1"/>
          </p:nvPr>
        </p:nvSpPr>
        <p:spPr>
          <a:xfrm>
            <a:off x="851322" y="1476833"/>
            <a:ext cx="10502478" cy="4101042"/>
          </a:xfrm>
        </p:spPr>
        <p:txBody>
          <a:bodyPr/>
          <a:lstStyle/>
          <a:p>
            <a:r>
              <a:rPr lang="en-AU" dirty="0">
                <a:solidFill>
                  <a:schemeClr val="bg1">
                    <a:lumMod val="95000"/>
                    <a:lumOff val="5000"/>
                  </a:schemeClr>
                </a:solidFill>
                <a:hlinkClick r:id="rId2"/>
              </a:rPr>
              <a:t>Public Governance, Performance and Accountability Act</a:t>
            </a:r>
            <a:endParaRPr lang="en-AU" dirty="0">
              <a:solidFill>
                <a:schemeClr val="bg1">
                  <a:lumMod val="95000"/>
                  <a:lumOff val="5000"/>
                </a:schemeClr>
              </a:solidFill>
            </a:endParaRPr>
          </a:p>
          <a:p>
            <a:r>
              <a:rPr lang="en-AU" dirty="0">
                <a:solidFill>
                  <a:schemeClr val="bg1">
                    <a:lumMod val="95000"/>
                    <a:lumOff val="5000"/>
                  </a:schemeClr>
                </a:solidFill>
                <a:hlinkClick r:id="rId3"/>
              </a:rPr>
              <a:t>Public Governance, Performance and Accountability Rule</a:t>
            </a:r>
            <a:r>
              <a:rPr lang="en-AU" dirty="0">
                <a:solidFill>
                  <a:schemeClr val="bg1">
                    <a:lumMod val="95000"/>
                    <a:lumOff val="5000"/>
                  </a:schemeClr>
                </a:solidFill>
              </a:rPr>
              <a:t> (es8)</a:t>
            </a:r>
          </a:p>
          <a:p>
            <a:r>
              <a:rPr lang="en-US" dirty="0">
                <a:solidFill>
                  <a:schemeClr val="bg1">
                    <a:lumMod val="95000"/>
                    <a:lumOff val="5000"/>
                  </a:schemeClr>
                </a:solidFill>
                <a:hlinkClick r:id="rId4"/>
              </a:rPr>
              <a:t>Australian Government Grants – Briefing, Reporting, Evaluating and Election Commitments (RMG 412)</a:t>
            </a:r>
            <a:endParaRPr lang="en-US" dirty="0">
              <a:solidFill>
                <a:schemeClr val="bg1">
                  <a:lumMod val="95000"/>
                  <a:lumOff val="5000"/>
                </a:schemeClr>
              </a:solidFill>
              <a:hlinkClick r:id="rId5"/>
            </a:endParaRPr>
          </a:p>
          <a:p>
            <a:r>
              <a:rPr lang="en-US" dirty="0">
                <a:solidFill>
                  <a:schemeClr val="bg1">
                    <a:lumMod val="95000"/>
                    <a:lumOff val="5000"/>
                  </a:schemeClr>
                </a:solidFill>
                <a:hlinkClick r:id="rId5"/>
              </a:rPr>
              <a:t>NIAA Accountable Authority Instructions </a:t>
            </a:r>
            <a:endParaRPr lang="en-US" dirty="0">
              <a:solidFill>
                <a:schemeClr val="bg1">
                  <a:lumMod val="95000"/>
                  <a:lumOff val="5000"/>
                </a:schemeClr>
              </a:solidFill>
            </a:endParaRPr>
          </a:p>
          <a:p>
            <a:r>
              <a:rPr lang="en-US" dirty="0">
                <a:solidFill>
                  <a:schemeClr val="bg1">
                    <a:lumMod val="95000"/>
                    <a:lumOff val="5000"/>
                  </a:schemeClr>
                </a:solidFill>
                <a:hlinkClick r:id="rId6"/>
              </a:rPr>
              <a:t>PGPA Act Flipchart</a:t>
            </a:r>
            <a:endParaRPr lang="en-US" dirty="0">
              <a:solidFill>
                <a:schemeClr val="bg1">
                  <a:lumMod val="95000"/>
                  <a:lumOff val="5000"/>
                </a:schemeClr>
              </a:solidFill>
            </a:endParaRPr>
          </a:p>
          <a:p>
            <a:r>
              <a:rPr lang="en-US" dirty="0">
                <a:solidFill>
                  <a:schemeClr val="bg1">
                    <a:lumMod val="95000"/>
                    <a:lumOff val="5000"/>
                  </a:schemeClr>
                </a:solidFill>
                <a:hlinkClick r:id="rId7"/>
              </a:rPr>
              <a:t>IAS Head Agreement</a:t>
            </a:r>
            <a:endParaRPr lang="en-US" dirty="0">
              <a:solidFill>
                <a:schemeClr val="bg1">
                  <a:lumMod val="95000"/>
                  <a:lumOff val="5000"/>
                </a:schemeClr>
              </a:solidFill>
            </a:endParaRPr>
          </a:p>
          <a:p>
            <a:r>
              <a:rPr lang="en-US" dirty="0">
                <a:hlinkClick r:id="rId8"/>
              </a:rPr>
              <a:t>Federal Register of Legislation - Commonwealth Grants Rules and Principles 2024</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F63F2B1-4266-4ED4-AC2C-DB487684831E}" type="slidenum">
              <a:rPr lang="en-AU" smtClean="0"/>
              <a:t>17</a:t>
            </a:fld>
            <a:endParaRPr lang="en-AU"/>
          </a:p>
        </p:txBody>
      </p:sp>
    </p:spTree>
    <p:extLst>
      <p:ext uri="{BB962C8B-B14F-4D97-AF65-F5344CB8AC3E}">
        <p14:creationId xmlns:p14="http://schemas.microsoft.com/office/powerpoint/2010/main" val="222230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793C-939C-4315-AAC1-622ED14806CD}"/>
              </a:ext>
            </a:extLst>
          </p:cNvPr>
          <p:cNvSpPr>
            <a:spLocks noGrp="1"/>
          </p:cNvSpPr>
          <p:nvPr>
            <p:ph type="title"/>
          </p:nvPr>
        </p:nvSpPr>
        <p:spPr>
          <a:xfrm>
            <a:off x="851322" y="580813"/>
            <a:ext cx="10502478" cy="498598"/>
          </a:xfrm>
        </p:spPr>
        <p:txBody>
          <a:bodyPr/>
          <a:lstStyle/>
          <a:p>
            <a:r>
              <a:rPr lang="en-AU" dirty="0"/>
              <a:t>Today’s presentation	</a:t>
            </a:r>
          </a:p>
        </p:txBody>
      </p:sp>
      <p:sp>
        <p:nvSpPr>
          <p:cNvPr id="3" name="Content Placeholder 2">
            <a:extLst>
              <a:ext uri="{FF2B5EF4-FFF2-40B4-BE49-F238E27FC236}">
                <a16:creationId xmlns:a16="http://schemas.microsoft.com/office/drawing/2014/main" id="{DF583347-510D-457E-9222-8202D010D666}"/>
              </a:ext>
            </a:extLst>
          </p:cNvPr>
          <p:cNvSpPr>
            <a:spLocks noGrp="1"/>
          </p:cNvSpPr>
          <p:nvPr>
            <p:ph idx="1"/>
          </p:nvPr>
        </p:nvSpPr>
        <p:spPr>
          <a:xfrm>
            <a:off x="851322" y="1434314"/>
            <a:ext cx="10502478" cy="4101042"/>
          </a:xfrm>
        </p:spPr>
        <p:txBody>
          <a:bodyPr/>
          <a:lstStyle/>
          <a:p>
            <a:pPr lvl="3">
              <a:lnSpc>
                <a:spcPct val="100000"/>
              </a:lnSpc>
              <a:defRPr/>
            </a:pPr>
            <a:endParaRPr lang="en-AU" sz="2800" dirty="0"/>
          </a:p>
          <a:p>
            <a:pPr marL="285750" lvl="3" indent="-285750">
              <a:lnSpc>
                <a:spcPct val="100000"/>
              </a:lnSpc>
              <a:buFont typeface="Arial" panose="020B0604020202020204" pitchFamily="34" charset="0"/>
              <a:buChar char="•"/>
              <a:defRPr/>
            </a:pPr>
            <a:r>
              <a:rPr lang="en-AU" sz="2800" dirty="0"/>
              <a:t>Legal aspects of the Rangers Program funding. </a:t>
            </a:r>
          </a:p>
          <a:p>
            <a:pPr marL="285750" lvl="3" indent="-285750">
              <a:lnSpc>
                <a:spcPct val="100000"/>
              </a:lnSpc>
              <a:buFont typeface="Arial" panose="020B0604020202020204" pitchFamily="34" charset="0"/>
              <a:buChar char="•"/>
              <a:defRPr/>
            </a:pPr>
            <a:endParaRPr lang="en-AU" sz="2800" dirty="0"/>
          </a:p>
          <a:p>
            <a:pPr marL="285750" lvl="3" indent="-285750">
              <a:lnSpc>
                <a:spcPct val="100000"/>
              </a:lnSpc>
              <a:buFont typeface="Arial" panose="020B0604020202020204" pitchFamily="34" charset="0"/>
              <a:buChar char="•"/>
              <a:defRPr/>
            </a:pPr>
            <a:r>
              <a:rPr lang="en-AU" sz="2800" dirty="0"/>
              <a:t>What documents are we talking about?</a:t>
            </a:r>
          </a:p>
          <a:p>
            <a:pPr marL="285750" lvl="3" indent="-285750">
              <a:lnSpc>
                <a:spcPct val="100000"/>
              </a:lnSpc>
              <a:buFont typeface="Arial" panose="020B0604020202020204" pitchFamily="34" charset="0"/>
              <a:buChar char="•"/>
              <a:defRPr/>
            </a:pPr>
            <a:endParaRPr lang="en-AU" sz="2800" dirty="0"/>
          </a:p>
          <a:p>
            <a:pPr marL="285750" lvl="3" indent="-285750">
              <a:lnSpc>
                <a:spcPct val="100000"/>
              </a:lnSpc>
              <a:buFont typeface="Arial" panose="020B0604020202020204" pitchFamily="34" charset="0"/>
              <a:buChar char="•"/>
              <a:defRPr/>
            </a:pPr>
            <a:r>
              <a:rPr lang="en-AU" sz="2800" dirty="0"/>
              <a:t>What will we discuss today?</a:t>
            </a:r>
          </a:p>
          <a:p>
            <a:pPr marL="285750" lvl="3" indent="-285750">
              <a:lnSpc>
                <a:spcPct val="100000"/>
              </a:lnSpc>
              <a:buFont typeface="Arial" panose="020B0604020202020204" pitchFamily="34" charset="0"/>
              <a:buChar char="•"/>
              <a:defRPr/>
            </a:pPr>
            <a:endParaRPr lang="en-AU" sz="2800" dirty="0"/>
          </a:p>
          <a:p>
            <a:pPr marL="285750" lvl="3" indent="-285750">
              <a:lnSpc>
                <a:spcPct val="100000"/>
              </a:lnSpc>
              <a:buFont typeface="Arial" panose="020B0604020202020204" pitchFamily="34" charset="0"/>
              <a:buChar char="•"/>
              <a:defRPr/>
            </a:pPr>
            <a:r>
              <a:rPr lang="en-AU" sz="2800" dirty="0"/>
              <a:t>Please ask questions!</a:t>
            </a:r>
          </a:p>
          <a:p>
            <a:pPr marL="285750" lvl="3" indent="-285750">
              <a:lnSpc>
                <a:spcPct val="100000"/>
              </a:lnSpc>
              <a:buFont typeface="Arial" panose="020B0604020202020204" pitchFamily="34" charset="0"/>
              <a:buChar char="•"/>
              <a:defRPr/>
            </a:pPr>
            <a:endParaRPr lang="en-AU" sz="2800" dirty="0"/>
          </a:p>
        </p:txBody>
      </p:sp>
      <p:sp>
        <p:nvSpPr>
          <p:cNvPr id="4" name="Footer Placeholder 3">
            <a:extLst>
              <a:ext uri="{FF2B5EF4-FFF2-40B4-BE49-F238E27FC236}">
                <a16:creationId xmlns:a16="http://schemas.microsoft.com/office/drawing/2014/main" id="{00F527FF-4381-4FCB-80D0-C528AA1734D3}"/>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84E4046E-808E-4111-A8A1-38B2EC86943B}"/>
              </a:ext>
            </a:extLst>
          </p:cNvPr>
          <p:cNvSpPr>
            <a:spLocks noGrp="1"/>
          </p:cNvSpPr>
          <p:nvPr>
            <p:ph type="sldNum" sz="quarter" idx="12"/>
          </p:nvPr>
        </p:nvSpPr>
        <p:spPr/>
        <p:txBody>
          <a:bodyPr/>
          <a:lstStyle/>
          <a:p>
            <a:fld id="{3F63F2B1-4266-4ED4-AC2C-DB487684831E}" type="slidenum">
              <a:rPr lang="en-AU" smtClean="0"/>
              <a:t>2</a:t>
            </a:fld>
            <a:endParaRPr lang="en-AU"/>
          </a:p>
        </p:txBody>
      </p:sp>
    </p:spTree>
    <p:extLst>
      <p:ext uri="{BB962C8B-B14F-4D97-AF65-F5344CB8AC3E}">
        <p14:creationId xmlns:p14="http://schemas.microsoft.com/office/powerpoint/2010/main" val="11420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76A8-DCCC-9B1D-D2AF-F73130AB5093}"/>
              </a:ext>
            </a:extLst>
          </p:cNvPr>
          <p:cNvSpPr>
            <a:spLocks noGrp="1"/>
          </p:cNvSpPr>
          <p:nvPr>
            <p:ph type="title"/>
          </p:nvPr>
        </p:nvSpPr>
        <p:spPr/>
        <p:txBody>
          <a:bodyPr/>
          <a:lstStyle/>
          <a:p>
            <a:r>
              <a:rPr lang="en-AU" dirty="0"/>
              <a:t>What is a grant?</a:t>
            </a:r>
          </a:p>
        </p:txBody>
      </p:sp>
      <p:sp>
        <p:nvSpPr>
          <p:cNvPr id="5" name="Slide Number Placeholder 4">
            <a:extLst>
              <a:ext uri="{FF2B5EF4-FFF2-40B4-BE49-F238E27FC236}">
                <a16:creationId xmlns:a16="http://schemas.microsoft.com/office/drawing/2014/main" id="{69F46B6A-F7AA-43AF-C032-30652452D963}"/>
              </a:ext>
            </a:extLst>
          </p:cNvPr>
          <p:cNvSpPr>
            <a:spLocks noGrp="1"/>
          </p:cNvSpPr>
          <p:nvPr>
            <p:ph type="sldNum" sz="quarter" idx="12"/>
          </p:nvPr>
        </p:nvSpPr>
        <p:spPr/>
        <p:txBody>
          <a:bodyPr/>
          <a:lstStyle/>
          <a:p>
            <a:fld id="{3F63F2B1-4266-4ED4-AC2C-DB487684831E}" type="slidenum">
              <a:rPr lang="en-AU" smtClean="0"/>
              <a:t>3</a:t>
            </a:fld>
            <a:endParaRPr lang="en-AU"/>
          </a:p>
        </p:txBody>
      </p:sp>
      <p:sp>
        <p:nvSpPr>
          <p:cNvPr id="7" name="TextBox 6">
            <a:extLst>
              <a:ext uri="{FF2B5EF4-FFF2-40B4-BE49-F238E27FC236}">
                <a16:creationId xmlns:a16="http://schemas.microsoft.com/office/drawing/2014/main" id="{F3E858D8-1CA9-18D5-1F23-3202F370ED96}"/>
              </a:ext>
            </a:extLst>
          </p:cNvPr>
          <p:cNvSpPr txBox="1"/>
          <p:nvPr/>
        </p:nvSpPr>
        <p:spPr>
          <a:xfrm>
            <a:off x="1422400" y="1825625"/>
            <a:ext cx="9563100" cy="3539430"/>
          </a:xfrm>
          <a:prstGeom prst="rect">
            <a:avLst/>
          </a:prstGeom>
          <a:noFill/>
        </p:spPr>
        <p:txBody>
          <a:bodyPr wrap="square">
            <a:spAutoFit/>
          </a:bodyPr>
          <a:lstStyle/>
          <a:p>
            <a:pPr algn="l"/>
            <a:r>
              <a:rPr lang="en-US" sz="2800" b="0" i="0" dirty="0">
                <a:solidFill>
                  <a:srgbClr val="212529"/>
                </a:solidFill>
                <a:effectLst/>
                <a:latin typeface="-apple-system"/>
              </a:rPr>
              <a:t>A grant is an </a:t>
            </a:r>
            <a:r>
              <a:rPr lang="en-US" sz="2800" b="1" i="0" dirty="0">
                <a:solidFill>
                  <a:srgbClr val="212529"/>
                </a:solidFill>
                <a:effectLst/>
                <a:latin typeface="-apple-system"/>
              </a:rPr>
              <a:t>arrangement </a:t>
            </a:r>
            <a:r>
              <a:rPr lang="en-US" sz="2800" i="0" dirty="0">
                <a:solidFill>
                  <a:srgbClr val="212529"/>
                </a:solidFill>
                <a:effectLst/>
                <a:latin typeface="-apple-system"/>
              </a:rPr>
              <a:t>where the Commonwealth </a:t>
            </a:r>
            <a:r>
              <a:rPr lang="en-US" sz="2800" b="0" i="0" dirty="0">
                <a:solidFill>
                  <a:srgbClr val="212529"/>
                </a:solidFill>
                <a:effectLst/>
                <a:latin typeface="-apple-system"/>
              </a:rPr>
              <a:t>provides </a:t>
            </a:r>
            <a:r>
              <a:rPr lang="en-US" sz="2800" b="1" i="0" dirty="0">
                <a:solidFill>
                  <a:srgbClr val="212529"/>
                </a:solidFill>
                <a:effectLst/>
                <a:latin typeface="-apple-system"/>
              </a:rPr>
              <a:t>financial assistance</a:t>
            </a:r>
            <a:r>
              <a:rPr lang="en-US" sz="2800" b="0" i="0" dirty="0">
                <a:solidFill>
                  <a:srgbClr val="212529"/>
                </a:solidFill>
                <a:effectLst/>
                <a:latin typeface="-apple-system"/>
              </a:rPr>
              <a:t>: </a:t>
            </a:r>
          </a:p>
          <a:p>
            <a:pPr algn="l"/>
            <a:endParaRPr lang="en-US" sz="2800" b="0" i="0" dirty="0">
              <a:solidFill>
                <a:srgbClr val="212529"/>
              </a:solidFill>
              <a:effectLst/>
              <a:latin typeface="-apple-system"/>
            </a:endParaRPr>
          </a:p>
          <a:p>
            <a:pPr marL="908050" indent="-285750" algn="l">
              <a:buFont typeface="Arial" panose="020B0604020202020204" pitchFamily="34" charset="0"/>
              <a:buChar char="•"/>
            </a:pPr>
            <a:r>
              <a:rPr lang="en-US" sz="2800" b="0" i="0" dirty="0">
                <a:solidFill>
                  <a:srgbClr val="212529"/>
                </a:solidFill>
                <a:effectLst/>
                <a:latin typeface="-apple-system"/>
              </a:rPr>
              <a:t>under which </a:t>
            </a:r>
            <a:r>
              <a:rPr lang="en-US" sz="2800" b="0" i="0" u="sng" dirty="0">
                <a:solidFill>
                  <a:srgbClr val="212529"/>
                </a:solidFill>
                <a:effectLst/>
                <a:latin typeface="-apple-system"/>
              </a:rPr>
              <a:t>relevant money </a:t>
            </a:r>
            <a:r>
              <a:rPr lang="en-US" sz="2800" b="0" i="0" dirty="0">
                <a:solidFill>
                  <a:srgbClr val="212529"/>
                </a:solidFill>
                <a:effectLst/>
                <a:latin typeface="-apple-system"/>
              </a:rPr>
              <a:t>/ </a:t>
            </a:r>
            <a:r>
              <a:rPr lang="en-US" sz="2800" b="0" i="0" u="sng" dirty="0">
                <a:solidFill>
                  <a:srgbClr val="212529"/>
                </a:solidFill>
                <a:effectLst/>
                <a:latin typeface="-apple-system"/>
              </a:rPr>
              <a:t>other CRF money </a:t>
            </a:r>
            <a:r>
              <a:rPr lang="en-US" sz="2800" b="0" i="0" dirty="0">
                <a:solidFill>
                  <a:srgbClr val="212529"/>
                </a:solidFill>
                <a:effectLst/>
                <a:latin typeface="-apple-system"/>
              </a:rPr>
              <a:t>is paid to a grantee, and</a:t>
            </a:r>
          </a:p>
          <a:p>
            <a:pPr marL="622300" algn="l"/>
            <a:endParaRPr lang="en-US" sz="2800" b="0" i="0" dirty="0">
              <a:solidFill>
                <a:srgbClr val="212529"/>
              </a:solidFill>
              <a:effectLst/>
              <a:latin typeface="-apple-system"/>
            </a:endParaRPr>
          </a:p>
          <a:p>
            <a:pPr marL="908050" indent="-285750" algn="l">
              <a:buFont typeface="Arial" panose="020B0604020202020204" pitchFamily="34" charset="0"/>
              <a:buChar char="•"/>
            </a:pPr>
            <a:r>
              <a:rPr lang="en-US" sz="2800" b="0" i="0" dirty="0">
                <a:solidFill>
                  <a:srgbClr val="212529"/>
                </a:solidFill>
                <a:effectLst/>
                <a:latin typeface="-apple-system"/>
              </a:rPr>
              <a:t>helps address the Government’s </a:t>
            </a:r>
            <a:r>
              <a:rPr lang="en-US" sz="2800" b="0" i="0" u="sng" dirty="0">
                <a:solidFill>
                  <a:srgbClr val="212529"/>
                </a:solidFill>
                <a:effectLst/>
                <a:latin typeface="-apple-system"/>
              </a:rPr>
              <a:t>policy outcomes</a:t>
            </a:r>
            <a:r>
              <a:rPr lang="en-US" sz="2800" b="0" i="0" dirty="0">
                <a:solidFill>
                  <a:srgbClr val="212529"/>
                </a:solidFill>
                <a:effectLst/>
                <a:latin typeface="-apple-system"/>
              </a:rPr>
              <a:t> while assisting the </a:t>
            </a:r>
            <a:r>
              <a:rPr lang="en-US" sz="2800" b="0" i="0" u="sng" dirty="0">
                <a:solidFill>
                  <a:srgbClr val="212529"/>
                </a:solidFill>
                <a:effectLst/>
                <a:latin typeface="-apple-system"/>
              </a:rPr>
              <a:t>grantee </a:t>
            </a:r>
            <a:r>
              <a:rPr lang="en-US" sz="2800" b="1" i="0" dirty="0">
                <a:solidFill>
                  <a:srgbClr val="212529"/>
                </a:solidFill>
                <a:effectLst/>
                <a:latin typeface="-apple-system"/>
              </a:rPr>
              <a:t>achieve its objectives</a:t>
            </a:r>
            <a:r>
              <a:rPr lang="en-US" sz="2800" b="0" i="0" dirty="0">
                <a:solidFill>
                  <a:srgbClr val="212529"/>
                </a:solidFill>
                <a:effectLst/>
                <a:latin typeface="-apple-system"/>
              </a:rPr>
              <a:t>.</a:t>
            </a:r>
          </a:p>
        </p:txBody>
      </p:sp>
    </p:spTree>
    <p:extLst>
      <p:ext uri="{BB962C8B-B14F-4D97-AF65-F5344CB8AC3E}">
        <p14:creationId xmlns:p14="http://schemas.microsoft.com/office/powerpoint/2010/main" val="281323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B2275-C509-B799-6774-9C7FA910C091}"/>
              </a:ext>
            </a:extLst>
          </p:cNvPr>
          <p:cNvSpPr>
            <a:spLocks noGrp="1"/>
          </p:cNvSpPr>
          <p:nvPr>
            <p:ph idx="1"/>
          </p:nvPr>
        </p:nvSpPr>
        <p:spPr>
          <a:xfrm>
            <a:off x="844761" y="821112"/>
            <a:ext cx="10502478" cy="5465387"/>
          </a:xfrm>
        </p:spPr>
        <p:txBody>
          <a:bodyPr/>
          <a:lstStyle/>
          <a:p>
            <a:pPr>
              <a:spcBef>
                <a:spcPct val="0"/>
              </a:spcBef>
            </a:pPr>
            <a:r>
              <a:rPr lang="en-US" sz="3600" b="1" dirty="0">
                <a:solidFill>
                  <a:schemeClr val="accent1"/>
                </a:solidFill>
                <a:latin typeface="+mj-lt"/>
                <a:ea typeface="+mj-ea"/>
                <a:cs typeface="+mj-cs"/>
              </a:rPr>
              <a:t>About</a:t>
            </a:r>
          </a:p>
          <a:p>
            <a:pPr algn="l"/>
            <a:r>
              <a:rPr lang="en-US" b="0" i="0" dirty="0">
                <a:solidFill>
                  <a:srgbClr val="1C2B39"/>
                </a:solidFill>
                <a:effectLst/>
                <a:latin typeface="Helvetica Neue"/>
              </a:rPr>
              <a:t>The Indigenous Rangers Program funds the management of Country according to Traditional Owner objectives. Rangers use traditional knowledge, cultural practices, and Western science to manage land, river and sea Country and deliver environmental, cultural, social and economic development outcomes.</a:t>
            </a:r>
          </a:p>
          <a:p>
            <a:pPr algn="l"/>
            <a:r>
              <a:rPr lang="en-US" b="0" i="0" dirty="0">
                <a:solidFill>
                  <a:srgbClr val="1C2B39"/>
                </a:solidFill>
                <a:effectLst/>
                <a:latin typeface="Helvetica Neue"/>
              </a:rPr>
              <a:t>Through the Rangers Program, the Commonwealth acknowledges and supports First Nations peoples’ unique, critical and continuing role to manage and protect natural and cultural heritage.</a:t>
            </a:r>
          </a:p>
          <a:p>
            <a:pPr algn="l"/>
            <a:r>
              <a:rPr lang="en-US" b="0" i="0" dirty="0">
                <a:solidFill>
                  <a:srgbClr val="1C2B39"/>
                </a:solidFill>
                <a:effectLst/>
                <a:latin typeface="Helvetica Neue"/>
              </a:rPr>
              <a:t>The government expanded the Rangers Program via a grant opportunity.</a:t>
            </a:r>
          </a:p>
          <a:p>
            <a:pPr algn="l"/>
            <a:r>
              <a:rPr lang="en-US" b="0" i="0" dirty="0">
                <a:solidFill>
                  <a:srgbClr val="1C2B39"/>
                </a:solidFill>
                <a:effectLst/>
                <a:latin typeface="Helvetica Neue"/>
              </a:rPr>
              <a:t>Funded groups deliver on Country activities including:</a:t>
            </a:r>
          </a:p>
          <a:p>
            <a:pPr algn="l">
              <a:spcAft>
                <a:spcPts val="600"/>
              </a:spcAft>
              <a:buFont typeface="Arial" panose="020B0604020202020204" pitchFamily="34" charset="0"/>
              <a:buChar char="•"/>
            </a:pPr>
            <a:r>
              <a:rPr lang="en-US" b="0" i="0" dirty="0">
                <a:solidFill>
                  <a:srgbClr val="000000"/>
                </a:solidFill>
                <a:effectLst/>
                <a:latin typeface="Helvetica Neue"/>
              </a:rPr>
              <a:t> engaging with community and Traditional Owners to plan land and water management activities</a:t>
            </a:r>
          </a:p>
          <a:p>
            <a:pPr algn="l">
              <a:spcAft>
                <a:spcPts val="600"/>
              </a:spcAft>
              <a:buFont typeface="Arial" panose="020B0604020202020204" pitchFamily="34" charset="0"/>
              <a:buChar char="•"/>
            </a:pPr>
            <a:r>
              <a:rPr lang="en-US" b="0" i="0" dirty="0">
                <a:solidFill>
                  <a:srgbClr val="000000"/>
                </a:solidFill>
                <a:effectLst/>
                <a:latin typeface="Helvetica Neue"/>
              </a:rPr>
              <a:t> fire management - cultural burning and bushfire mitigation – biosecurity management</a:t>
            </a:r>
          </a:p>
          <a:p>
            <a:pPr algn="l">
              <a:spcAft>
                <a:spcPts val="600"/>
              </a:spcAft>
              <a:buFont typeface="Arial" panose="020B0604020202020204" pitchFamily="34" charset="0"/>
              <a:buChar char="•"/>
            </a:pPr>
            <a:r>
              <a:rPr lang="en-US" b="0" i="0" dirty="0">
                <a:solidFill>
                  <a:srgbClr val="000000"/>
                </a:solidFill>
                <a:effectLst/>
                <a:latin typeface="Helvetica Neue"/>
              </a:rPr>
              <a:t> biodiversity conservation - habitat and threatened species management, invasive species management, freshwater and sea Country management</a:t>
            </a:r>
          </a:p>
          <a:p>
            <a:pPr algn="l">
              <a:spcAft>
                <a:spcPts val="600"/>
              </a:spcAft>
              <a:buFont typeface="Arial" panose="020B0604020202020204" pitchFamily="34" charset="0"/>
              <a:buChar char="•"/>
            </a:pPr>
            <a:r>
              <a:rPr lang="en-US" b="0" i="0" dirty="0">
                <a:solidFill>
                  <a:srgbClr val="000000"/>
                </a:solidFill>
                <a:effectLst/>
                <a:latin typeface="Helvetica Neue"/>
              </a:rPr>
              <a:t> cultural heritage protection, maintenance, intergenerational knowledge language and culture transfer</a:t>
            </a:r>
          </a:p>
          <a:p>
            <a:pPr algn="l">
              <a:spcAft>
                <a:spcPts val="600"/>
              </a:spcAft>
              <a:buFont typeface="Arial" panose="020B0604020202020204" pitchFamily="34" charset="0"/>
              <a:buChar char="•"/>
            </a:pPr>
            <a:r>
              <a:rPr lang="en-US" b="0" i="0" dirty="0">
                <a:solidFill>
                  <a:srgbClr val="000000"/>
                </a:solidFill>
                <a:effectLst/>
                <a:latin typeface="Helvetica Neue"/>
              </a:rPr>
              <a:t> partnerships with research, education, philanthropic and commercial </a:t>
            </a:r>
            <a:r>
              <a:rPr lang="en-US" b="0" i="0" dirty="0" err="1">
                <a:solidFill>
                  <a:srgbClr val="000000"/>
                </a:solidFill>
                <a:effectLst/>
                <a:latin typeface="Helvetica Neue"/>
              </a:rPr>
              <a:t>organisations</a:t>
            </a:r>
            <a:endParaRPr lang="en-US" b="0" i="0" dirty="0">
              <a:solidFill>
                <a:srgbClr val="1C2B39"/>
              </a:solidFill>
              <a:effectLst/>
              <a:latin typeface="Helvetica Neue"/>
            </a:endParaRPr>
          </a:p>
          <a:p>
            <a:endParaRPr lang="en-AU" dirty="0"/>
          </a:p>
        </p:txBody>
      </p:sp>
      <p:sp>
        <p:nvSpPr>
          <p:cNvPr id="5" name="Slide Number Placeholder 4">
            <a:extLst>
              <a:ext uri="{FF2B5EF4-FFF2-40B4-BE49-F238E27FC236}">
                <a16:creationId xmlns:a16="http://schemas.microsoft.com/office/drawing/2014/main" id="{6240F409-D3C2-2DE1-9625-E5CF7660F9E4}"/>
              </a:ext>
            </a:extLst>
          </p:cNvPr>
          <p:cNvSpPr>
            <a:spLocks noGrp="1"/>
          </p:cNvSpPr>
          <p:nvPr>
            <p:ph type="sldNum" sz="quarter" idx="12"/>
          </p:nvPr>
        </p:nvSpPr>
        <p:spPr/>
        <p:txBody>
          <a:bodyPr/>
          <a:lstStyle/>
          <a:p>
            <a:fld id="{3F63F2B1-4266-4ED4-AC2C-DB487684831E}" type="slidenum">
              <a:rPr lang="en-AU" smtClean="0"/>
              <a:t>4</a:t>
            </a:fld>
            <a:endParaRPr lang="en-AU"/>
          </a:p>
        </p:txBody>
      </p:sp>
    </p:spTree>
    <p:extLst>
      <p:ext uri="{BB962C8B-B14F-4D97-AF65-F5344CB8AC3E}">
        <p14:creationId xmlns:p14="http://schemas.microsoft.com/office/powerpoint/2010/main" val="111627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3BE0-A980-0F20-F01C-E2463BF1B917}"/>
              </a:ext>
            </a:extLst>
          </p:cNvPr>
          <p:cNvSpPr>
            <a:spLocks noGrp="1"/>
          </p:cNvSpPr>
          <p:nvPr>
            <p:ph type="title"/>
          </p:nvPr>
        </p:nvSpPr>
        <p:spPr/>
        <p:txBody>
          <a:bodyPr/>
          <a:lstStyle/>
          <a:p>
            <a:r>
              <a:rPr lang="en-AU" dirty="0"/>
              <a:t>What are the key documents and why?</a:t>
            </a:r>
          </a:p>
        </p:txBody>
      </p:sp>
      <p:sp>
        <p:nvSpPr>
          <p:cNvPr id="3" name="Content Placeholder 2">
            <a:extLst>
              <a:ext uri="{FF2B5EF4-FFF2-40B4-BE49-F238E27FC236}">
                <a16:creationId xmlns:a16="http://schemas.microsoft.com/office/drawing/2014/main" id="{8C023FCB-CA81-B382-A7CD-69DAB369DDAB}"/>
              </a:ext>
            </a:extLst>
          </p:cNvPr>
          <p:cNvSpPr>
            <a:spLocks noGrp="1"/>
          </p:cNvSpPr>
          <p:nvPr>
            <p:ph idx="1"/>
          </p:nvPr>
        </p:nvSpPr>
        <p:spPr/>
        <p:txBody>
          <a:bodyPr/>
          <a:lstStyle/>
          <a:p>
            <a:pPr marL="285750" indent="-285750">
              <a:buFont typeface="Arial" panose="020B0604020202020204" pitchFamily="34" charset="0"/>
              <a:buChar char="•"/>
            </a:pPr>
            <a:r>
              <a:rPr lang="en-AU" sz="3600" b="1" dirty="0"/>
              <a:t>Grant Opportunity Guidelines</a:t>
            </a:r>
          </a:p>
          <a:p>
            <a:pPr marL="285750" indent="-285750">
              <a:buFont typeface="Arial" panose="020B0604020202020204" pitchFamily="34" charset="0"/>
              <a:buChar char="•"/>
            </a:pPr>
            <a:endParaRPr lang="en-AU" sz="3600" b="1" dirty="0"/>
          </a:p>
          <a:p>
            <a:pPr marL="285750" indent="-285750">
              <a:buFont typeface="Arial" panose="020B0604020202020204" pitchFamily="34" charset="0"/>
              <a:buChar char="•"/>
            </a:pPr>
            <a:r>
              <a:rPr lang="en-AU" sz="3600" b="1" dirty="0"/>
              <a:t>Head Agreement (Deed)</a:t>
            </a:r>
          </a:p>
          <a:p>
            <a:pPr marL="285750" indent="-285750">
              <a:buFont typeface="Arial" panose="020B0604020202020204" pitchFamily="34" charset="0"/>
              <a:buChar char="•"/>
            </a:pPr>
            <a:endParaRPr lang="en-AU" sz="3600" b="1" dirty="0"/>
          </a:p>
          <a:p>
            <a:pPr marL="285750" indent="-285750">
              <a:buFont typeface="Arial" panose="020B0604020202020204" pitchFamily="34" charset="0"/>
              <a:buChar char="•"/>
            </a:pPr>
            <a:r>
              <a:rPr lang="en-AU" sz="3600" b="1" dirty="0"/>
              <a:t>Project Schedule (Contract)</a:t>
            </a:r>
          </a:p>
          <a:p>
            <a:pPr marL="285750" indent="-285750">
              <a:buFont typeface="Arial" panose="020B0604020202020204" pitchFamily="34" charset="0"/>
              <a:buChar char="•"/>
            </a:pPr>
            <a:endParaRPr lang="en-AU" sz="3600" b="1" dirty="0"/>
          </a:p>
          <a:p>
            <a:pPr marL="285750" indent="-285750">
              <a:buFont typeface="Arial" panose="020B0604020202020204" pitchFamily="34" charset="0"/>
              <a:buChar char="•"/>
            </a:pPr>
            <a:r>
              <a:rPr lang="en-AU" sz="3600" b="1" dirty="0"/>
              <a:t>Additional Conditions</a:t>
            </a:r>
          </a:p>
        </p:txBody>
      </p:sp>
      <p:sp>
        <p:nvSpPr>
          <p:cNvPr id="5" name="Slide Number Placeholder 4">
            <a:extLst>
              <a:ext uri="{FF2B5EF4-FFF2-40B4-BE49-F238E27FC236}">
                <a16:creationId xmlns:a16="http://schemas.microsoft.com/office/drawing/2014/main" id="{93EAE68C-0ED3-4B94-837A-41CAACCC4C59}"/>
              </a:ext>
            </a:extLst>
          </p:cNvPr>
          <p:cNvSpPr>
            <a:spLocks noGrp="1"/>
          </p:cNvSpPr>
          <p:nvPr>
            <p:ph type="sldNum" sz="quarter" idx="12"/>
          </p:nvPr>
        </p:nvSpPr>
        <p:spPr/>
        <p:txBody>
          <a:bodyPr/>
          <a:lstStyle/>
          <a:p>
            <a:fld id="{3F63F2B1-4266-4ED4-AC2C-DB487684831E}" type="slidenum">
              <a:rPr lang="en-AU" smtClean="0"/>
              <a:t>5</a:t>
            </a:fld>
            <a:endParaRPr lang="en-AU"/>
          </a:p>
        </p:txBody>
      </p:sp>
    </p:spTree>
    <p:extLst>
      <p:ext uri="{BB962C8B-B14F-4D97-AF65-F5344CB8AC3E}">
        <p14:creationId xmlns:p14="http://schemas.microsoft.com/office/powerpoint/2010/main" val="388705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document&#10;&#10;AI-generated content may be incorrect.">
            <a:extLst>
              <a:ext uri="{FF2B5EF4-FFF2-40B4-BE49-F238E27FC236}">
                <a16:creationId xmlns:a16="http://schemas.microsoft.com/office/drawing/2014/main" id="{665CACA5-5BFF-6522-3B33-A53812EFAA2D}"/>
              </a:ext>
            </a:extLst>
          </p:cNvPr>
          <p:cNvPicPr>
            <a:picLocks noChangeAspect="1"/>
          </p:cNvPicPr>
          <p:nvPr/>
        </p:nvPicPr>
        <p:blipFill>
          <a:blip r:embed="rId3"/>
          <a:stretch>
            <a:fillRect/>
          </a:stretch>
        </p:blipFill>
        <p:spPr>
          <a:xfrm>
            <a:off x="3527798" y="314325"/>
            <a:ext cx="5136404" cy="5903913"/>
          </a:xfrm>
          <a:prstGeom prst="rect">
            <a:avLst/>
          </a:prstGeom>
          <a:noFill/>
        </p:spPr>
      </p:pic>
      <p:sp>
        <p:nvSpPr>
          <p:cNvPr id="5" name="Slide Number Placeholder 4" hidden="1">
            <a:extLst>
              <a:ext uri="{FF2B5EF4-FFF2-40B4-BE49-F238E27FC236}">
                <a16:creationId xmlns:a16="http://schemas.microsoft.com/office/drawing/2014/main" id="{6164A4F4-A522-4938-9F48-7C263DFE0690}"/>
              </a:ext>
            </a:extLst>
          </p:cNvPr>
          <p:cNvSpPr>
            <a:spLocks noGrp="1"/>
          </p:cNvSpPr>
          <p:nvPr>
            <p:ph type="sldNum" sz="quarter" idx="12"/>
          </p:nvPr>
        </p:nvSpPr>
        <p:spPr/>
        <p:txBody>
          <a:bodyPr/>
          <a:lstStyle/>
          <a:p>
            <a:pPr>
              <a:spcAft>
                <a:spcPts val="600"/>
              </a:spcAft>
            </a:pPr>
            <a:fld id="{3F63F2B1-4266-4ED4-AC2C-DB487684831E}" type="slidenum">
              <a:rPr lang="en-AU" smtClean="0"/>
              <a:pPr>
                <a:spcAft>
                  <a:spcPts val="600"/>
                </a:spcAft>
              </a:pPr>
              <a:t>6</a:t>
            </a:fld>
            <a:endParaRPr lang="en-AU"/>
          </a:p>
        </p:txBody>
      </p:sp>
      <p:sp>
        <p:nvSpPr>
          <p:cNvPr id="2" name="Slide Number Placeholder 4">
            <a:extLst>
              <a:ext uri="{FF2B5EF4-FFF2-40B4-BE49-F238E27FC236}">
                <a16:creationId xmlns:a16="http://schemas.microsoft.com/office/drawing/2014/main" id="{EFB00697-DAC7-350C-E3D0-4CF6BD13692A}"/>
              </a:ext>
            </a:extLst>
          </p:cNvPr>
          <p:cNvSpPr txBox="1">
            <a:spLocks/>
          </p:cNvSpPr>
          <p:nvPr/>
        </p:nvSpPr>
        <p:spPr>
          <a:xfrm>
            <a:off x="10895947" y="6259605"/>
            <a:ext cx="804334" cy="252412"/>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63F2B1-4266-4ED4-AC2C-DB487684831E}" type="slidenum">
              <a:rPr lang="en-AU" smtClean="0"/>
              <a:pPr/>
              <a:t>6</a:t>
            </a:fld>
            <a:endParaRPr lang="en-AU"/>
          </a:p>
        </p:txBody>
      </p:sp>
    </p:spTree>
    <p:extLst>
      <p:ext uri="{BB962C8B-B14F-4D97-AF65-F5344CB8AC3E}">
        <p14:creationId xmlns:p14="http://schemas.microsoft.com/office/powerpoint/2010/main" val="113746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0A0D68-D6E2-0EDF-1BA3-B8B2A045CBF1}"/>
              </a:ext>
            </a:extLst>
          </p:cNvPr>
          <p:cNvSpPr>
            <a:spLocks noGrp="1"/>
          </p:cNvSpPr>
          <p:nvPr>
            <p:ph type="sldNum" sz="quarter" idx="12"/>
          </p:nvPr>
        </p:nvSpPr>
        <p:spPr/>
        <p:txBody>
          <a:bodyPr/>
          <a:lstStyle/>
          <a:p>
            <a:fld id="{3F63F2B1-4266-4ED4-AC2C-DB487684831E}" type="slidenum">
              <a:rPr lang="en-AU" smtClean="0"/>
              <a:t>7</a:t>
            </a:fld>
            <a:endParaRPr lang="en-AU"/>
          </a:p>
        </p:txBody>
      </p:sp>
      <p:pic>
        <p:nvPicPr>
          <p:cNvPr id="7" name="Picture 6">
            <a:extLst>
              <a:ext uri="{FF2B5EF4-FFF2-40B4-BE49-F238E27FC236}">
                <a16:creationId xmlns:a16="http://schemas.microsoft.com/office/drawing/2014/main" id="{D8391326-F723-3210-EE0E-4C6E9990A046}"/>
              </a:ext>
            </a:extLst>
          </p:cNvPr>
          <p:cNvPicPr>
            <a:picLocks noChangeAspect="1"/>
          </p:cNvPicPr>
          <p:nvPr/>
        </p:nvPicPr>
        <p:blipFill>
          <a:blip r:embed="rId2"/>
          <a:stretch>
            <a:fillRect/>
          </a:stretch>
        </p:blipFill>
        <p:spPr>
          <a:xfrm>
            <a:off x="1587500" y="800100"/>
            <a:ext cx="9055100" cy="5126567"/>
          </a:xfrm>
          <a:prstGeom prst="rect">
            <a:avLst/>
          </a:prstGeom>
        </p:spPr>
      </p:pic>
    </p:spTree>
    <p:extLst>
      <p:ext uri="{BB962C8B-B14F-4D97-AF65-F5344CB8AC3E}">
        <p14:creationId xmlns:p14="http://schemas.microsoft.com/office/powerpoint/2010/main" val="390883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793C-939C-4315-AAC1-622ED14806CD}"/>
              </a:ext>
            </a:extLst>
          </p:cNvPr>
          <p:cNvSpPr>
            <a:spLocks noGrp="1"/>
          </p:cNvSpPr>
          <p:nvPr>
            <p:ph type="title"/>
          </p:nvPr>
        </p:nvSpPr>
        <p:spPr>
          <a:xfrm>
            <a:off x="851322" y="617587"/>
            <a:ext cx="10502478" cy="498598"/>
          </a:xfrm>
        </p:spPr>
        <p:txBody>
          <a:bodyPr/>
          <a:lstStyle/>
          <a:p>
            <a:r>
              <a:rPr lang="en-AU" dirty="0"/>
              <a:t>Head Agreement</a:t>
            </a:r>
          </a:p>
        </p:txBody>
      </p:sp>
      <p:pic>
        <p:nvPicPr>
          <p:cNvPr id="8" name="Content Placeholder 7">
            <a:extLst>
              <a:ext uri="{FF2B5EF4-FFF2-40B4-BE49-F238E27FC236}">
                <a16:creationId xmlns:a16="http://schemas.microsoft.com/office/drawing/2014/main" id="{16EE4252-C6BE-6AB9-34C4-789F0046166F}"/>
              </a:ext>
            </a:extLst>
          </p:cNvPr>
          <p:cNvPicPr>
            <a:picLocks noGrp="1" noChangeAspect="1"/>
          </p:cNvPicPr>
          <p:nvPr>
            <p:ph idx="1"/>
          </p:nvPr>
        </p:nvPicPr>
        <p:blipFill>
          <a:blip r:embed="rId3"/>
          <a:stretch>
            <a:fillRect/>
          </a:stretch>
        </p:blipFill>
        <p:spPr>
          <a:xfrm>
            <a:off x="3244240" y="1116185"/>
            <a:ext cx="6012493" cy="5120454"/>
          </a:xfrm>
        </p:spPr>
      </p:pic>
      <p:sp>
        <p:nvSpPr>
          <p:cNvPr id="5" name="Slide Number Placeholder 4">
            <a:extLst>
              <a:ext uri="{FF2B5EF4-FFF2-40B4-BE49-F238E27FC236}">
                <a16:creationId xmlns:a16="http://schemas.microsoft.com/office/drawing/2014/main" id="{84E4046E-808E-4111-A8A1-38B2EC86943B}"/>
              </a:ext>
            </a:extLst>
          </p:cNvPr>
          <p:cNvSpPr>
            <a:spLocks noGrp="1"/>
          </p:cNvSpPr>
          <p:nvPr>
            <p:ph type="sldNum" sz="quarter" idx="12"/>
          </p:nvPr>
        </p:nvSpPr>
        <p:spPr/>
        <p:txBody>
          <a:bodyPr/>
          <a:lstStyle/>
          <a:p>
            <a:fld id="{3F63F2B1-4266-4ED4-AC2C-DB487684831E}" type="slidenum">
              <a:rPr lang="en-AU" smtClean="0"/>
              <a:t>8</a:t>
            </a:fld>
            <a:endParaRPr lang="en-AU"/>
          </a:p>
        </p:txBody>
      </p:sp>
      <p:sp>
        <p:nvSpPr>
          <p:cNvPr id="6" name="Content Placeholder 2">
            <a:extLst>
              <a:ext uri="{FF2B5EF4-FFF2-40B4-BE49-F238E27FC236}">
                <a16:creationId xmlns:a16="http://schemas.microsoft.com/office/drawing/2014/main" id="{DF583347-510D-457E-9222-8202D010D666}"/>
              </a:ext>
            </a:extLst>
          </p:cNvPr>
          <p:cNvSpPr txBox="1">
            <a:spLocks/>
          </p:cNvSpPr>
          <p:nvPr/>
        </p:nvSpPr>
        <p:spPr>
          <a:xfrm>
            <a:off x="6172382" y="1789763"/>
            <a:ext cx="5181418" cy="410104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449263" indent="-228600" algn="l" defTabSz="914400" rtl="0" eaLnBrk="1" latinLnBrk="0" hangingPunct="1">
              <a:lnSpc>
                <a:spcPct val="90000"/>
              </a:lnSpc>
              <a:spcBef>
                <a:spcPts val="500"/>
              </a:spcBef>
              <a:buFont typeface="Calibri Light" panose="020F0302020204030204" pitchFamily="34" charset="0"/>
              <a:buChar char="−"/>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9pPr>
          </a:lstStyle>
          <a:p>
            <a:pPr marL="285750" lvl="6" indent="-285750">
              <a:lnSpc>
                <a:spcPct val="100000"/>
              </a:lnSpc>
              <a:buFont typeface="Arial" panose="020B0604020202020204" pitchFamily="34" charset="0"/>
              <a:buChar char="•"/>
              <a:defRPr/>
            </a:pPr>
            <a:endParaRPr lang="en-AU" dirty="0"/>
          </a:p>
          <a:p>
            <a:pPr marL="285750" lvl="6" indent="-285750">
              <a:lnSpc>
                <a:spcPct val="100000"/>
              </a:lnSpc>
              <a:buFont typeface="Arial" panose="020B0604020202020204" pitchFamily="34" charset="0"/>
              <a:buChar char="•"/>
              <a:defRPr/>
            </a:pPr>
            <a:endParaRPr lang="en-AU" dirty="0"/>
          </a:p>
          <a:p>
            <a:pPr marL="285750" lvl="6" indent="-285750">
              <a:lnSpc>
                <a:spcPct val="100000"/>
              </a:lnSpc>
              <a:buFont typeface="Arial" panose="020B0604020202020204" pitchFamily="34" charset="0"/>
              <a:buChar char="•"/>
              <a:defRPr/>
            </a:pPr>
            <a:endParaRPr lang="en-AU" dirty="0"/>
          </a:p>
          <a:p>
            <a:pPr lvl="3">
              <a:lnSpc>
                <a:spcPct val="100000"/>
              </a:lnSpc>
              <a:defRPr/>
            </a:pPr>
            <a:endParaRPr lang="en-AU" dirty="0"/>
          </a:p>
          <a:p>
            <a:pPr lvl="3">
              <a:lnSpc>
                <a:spcPct val="100000"/>
              </a:lnSpc>
              <a:defRPr/>
            </a:pPr>
            <a:endParaRPr lang="en-AU" dirty="0"/>
          </a:p>
        </p:txBody>
      </p:sp>
    </p:spTree>
    <p:extLst>
      <p:ext uri="{BB962C8B-B14F-4D97-AF65-F5344CB8AC3E}">
        <p14:creationId xmlns:p14="http://schemas.microsoft.com/office/powerpoint/2010/main" val="219363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B9C4AFA-1AA5-4FCF-B193-B620F9903D2C}"/>
              </a:ext>
            </a:extLst>
          </p:cNvPr>
          <p:cNvPicPr>
            <a:picLocks noGrp="1" noChangeAspect="1"/>
          </p:cNvPicPr>
          <p:nvPr>
            <p:ph idx="1"/>
          </p:nvPr>
        </p:nvPicPr>
        <p:blipFill>
          <a:blip r:embed="rId2"/>
          <a:stretch>
            <a:fillRect/>
          </a:stretch>
        </p:blipFill>
        <p:spPr>
          <a:xfrm>
            <a:off x="2918564" y="225468"/>
            <a:ext cx="6951945" cy="5962389"/>
          </a:xfrm>
        </p:spPr>
      </p:pic>
      <p:sp>
        <p:nvSpPr>
          <p:cNvPr id="5" name="Slide Number Placeholder 4">
            <a:extLst>
              <a:ext uri="{FF2B5EF4-FFF2-40B4-BE49-F238E27FC236}">
                <a16:creationId xmlns:a16="http://schemas.microsoft.com/office/drawing/2014/main" id="{CA75C57E-701A-A821-08AC-29E180A29FE5}"/>
              </a:ext>
            </a:extLst>
          </p:cNvPr>
          <p:cNvSpPr>
            <a:spLocks noGrp="1"/>
          </p:cNvSpPr>
          <p:nvPr>
            <p:ph type="sldNum" sz="quarter" idx="12"/>
          </p:nvPr>
        </p:nvSpPr>
        <p:spPr/>
        <p:txBody>
          <a:bodyPr/>
          <a:lstStyle/>
          <a:p>
            <a:fld id="{3F63F2B1-4266-4ED4-AC2C-DB487684831E}" type="slidenum">
              <a:rPr lang="en-AU" smtClean="0"/>
              <a:t>9</a:t>
            </a:fld>
            <a:endParaRPr lang="en-AU"/>
          </a:p>
        </p:txBody>
      </p:sp>
    </p:spTree>
    <p:extLst>
      <p:ext uri="{BB962C8B-B14F-4D97-AF65-F5344CB8AC3E}">
        <p14:creationId xmlns:p14="http://schemas.microsoft.com/office/powerpoint/2010/main" val="888881646"/>
      </p:ext>
    </p:extLst>
  </p:cSld>
  <p:clrMapOvr>
    <a:masterClrMapping/>
  </p:clrMapOvr>
</p:sld>
</file>

<file path=ppt/theme/theme1.xml><?xml version="1.0" encoding="utf-8"?>
<a:theme xmlns:a="http://schemas.openxmlformats.org/drawingml/2006/main" name="NIAA Orange Theme">
  <a:themeElements>
    <a:clrScheme name="NIAA">
      <a:dk1>
        <a:srgbClr val="000000"/>
      </a:dk1>
      <a:lt1>
        <a:sysClr val="window" lastClr="FFFFFF"/>
      </a:lt1>
      <a:dk2>
        <a:srgbClr val="014463"/>
      </a:dk2>
      <a:lt2>
        <a:srgbClr val="D1D1D1"/>
      </a:lt2>
      <a:accent1>
        <a:srgbClr val="25303B"/>
      </a:accent1>
      <a:accent2>
        <a:srgbClr val="BEA887"/>
      </a:accent2>
      <a:accent3>
        <a:srgbClr val="00948D"/>
      </a:accent3>
      <a:accent4>
        <a:srgbClr val="DD7500"/>
      </a:accent4>
      <a:accent5>
        <a:srgbClr val="F7A600"/>
      </a:accent5>
      <a:accent6>
        <a:srgbClr val="005347"/>
      </a:accent6>
      <a:hlink>
        <a:srgbClr val="0289C8"/>
      </a:hlink>
      <a:folHlink>
        <a:srgbClr val="0289C8"/>
      </a:folHlink>
    </a:clrScheme>
    <a:fontScheme name="Dept PMC">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C003-NIAA-Generic-16x9-Screen-Presentation-Orange-Draft.potx" id="{9EE2B0E2-199A-4761-B961-22A63A3D9585}" vid="{54EC43CE-5803-43DF-B3AA-3DF40390279A}"/>
    </a:ext>
  </a:extLst>
</a:theme>
</file>

<file path=ppt/theme/theme2.xml><?xml version="1.0" encoding="utf-8"?>
<a:theme xmlns:a="http://schemas.openxmlformats.org/drawingml/2006/main" name="NIAA Tan Theme">
  <a:themeElements>
    <a:clrScheme name="NIAA">
      <a:dk1>
        <a:srgbClr val="000000"/>
      </a:dk1>
      <a:lt1>
        <a:sysClr val="window" lastClr="FFFFFF"/>
      </a:lt1>
      <a:dk2>
        <a:srgbClr val="014463"/>
      </a:dk2>
      <a:lt2>
        <a:srgbClr val="D1D1D1"/>
      </a:lt2>
      <a:accent1>
        <a:srgbClr val="25303B"/>
      </a:accent1>
      <a:accent2>
        <a:srgbClr val="BEA887"/>
      </a:accent2>
      <a:accent3>
        <a:srgbClr val="00948D"/>
      </a:accent3>
      <a:accent4>
        <a:srgbClr val="DD7500"/>
      </a:accent4>
      <a:accent5>
        <a:srgbClr val="F7A600"/>
      </a:accent5>
      <a:accent6>
        <a:srgbClr val="005347"/>
      </a:accent6>
      <a:hlink>
        <a:srgbClr val="0289C8"/>
      </a:hlink>
      <a:folHlink>
        <a:srgbClr val="0289C8"/>
      </a:folHlink>
    </a:clrScheme>
    <a:fontScheme name="Dept PMC">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C003-NIAA-Generic-16x9-Screen-Presentation-Orange-Draft.potx" id="{9EE2B0E2-199A-4761-B961-22A63A3D9585}" vid="{1CB7FEAB-2CCE-4127-954D-7669822F60C5}"/>
    </a:ext>
  </a:extLst>
</a:theme>
</file>

<file path=ppt/theme/theme3.xml><?xml version="1.0" encoding="utf-8"?>
<a:theme xmlns:a="http://schemas.openxmlformats.org/drawingml/2006/main" name="NIAA Teal Theme">
  <a:themeElements>
    <a:clrScheme name="NIAA">
      <a:dk1>
        <a:srgbClr val="000000"/>
      </a:dk1>
      <a:lt1>
        <a:sysClr val="window" lastClr="FFFFFF"/>
      </a:lt1>
      <a:dk2>
        <a:srgbClr val="014463"/>
      </a:dk2>
      <a:lt2>
        <a:srgbClr val="D1D1D1"/>
      </a:lt2>
      <a:accent1>
        <a:srgbClr val="25303B"/>
      </a:accent1>
      <a:accent2>
        <a:srgbClr val="BEA887"/>
      </a:accent2>
      <a:accent3>
        <a:srgbClr val="00948D"/>
      </a:accent3>
      <a:accent4>
        <a:srgbClr val="DD7500"/>
      </a:accent4>
      <a:accent5>
        <a:srgbClr val="F7A600"/>
      </a:accent5>
      <a:accent6>
        <a:srgbClr val="005347"/>
      </a:accent6>
      <a:hlink>
        <a:srgbClr val="0289C8"/>
      </a:hlink>
      <a:folHlink>
        <a:srgbClr val="0289C8"/>
      </a:folHlink>
    </a:clrScheme>
    <a:fontScheme name="Dept PMC">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C003-NIAA-Generic-16x9-Screen-Presentation-Orange-Draft.potx" id="{9EE2B0E2-199A-4761-B961-22A63A3D9585}" vid="{DBB583CC-9712-476C-BBB5-BF66FD249D42}"/>
    </a:ext>
  </a:extLst>
</a:theme>
</file>

<file path=ppt/theme/theme4.xml><?xml version="1.0" encoding="utf-8"?>
<a:theme xmlns:a="http://schemas.openxmlformats.org/drawingml/2006/main" name="NIAA Dark Blue Theme">
  <a:themeElements>
    <a:clrScheme name="NIAA">
      <a:dk1>
        <a:srgbClr val="000000"/>
      </a:dk1>
      <a:lt1>
        <a:sysClr val="window" lastClr="FFFFFF"/>
      </a:lt1>
      <a:dk2>
        <a:srgbClr val="014463"/>
      </a:dk2>
      <a:lt2>
        <a:srgbClr val="D1D1D1"/>
      </a:lt2>
      <a:accent1>
        <a:srgbClr val="25303B"/>
      </a:accent1>
      <a:accent2>
        <a:srgbClr val="BEA887"/>
      </a:accent2>
      <a:accent3>
        <a:srgbClr val="00948D"/>
      </a:accent3>
      <a:accent4>
        <a:srgbClr val="DD7500"/>
      </a:accent4>
      <a:accent5>
        <a:srgbClr val="F7A600"/>
      </a:accent5>
      <a:accent6>
        <a:srgbClr val="005347"/>
      </a:accent6>
      <a:hlink>
        <a:srgbClr val="0289C8"/>
      </a:hlink>
      <a:folHlink>
        <a:srgbClr val="0289C8"/>
      </a:folHlink>
    </a:clrScheme>
    <a:fontScheme name="Dept PMC">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C003-NIAA-Generic-16x9-Screen-Presentation-Orange-Draft.potx" id="{9EE2B0E2-199A-4761-B961-22A63A3D9585}" vid="{326A27AE-030F-439F-AB6E-9324FD2445B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9E4B081968344B8C7CEDF0164BCEAC" ma:contentTypeVersion="40" ma:contentTypeDescription="Create a new document." ma:contentTypeScope="" ma:versionID="774c98b8c3f1f758239d9e3fe4d175d8">
  <xsd:schema xmlns:xsd="http://www.w3.org/2001/XMLSchema" xmlns:xs="http://www.w3.org/2001/XMLSchema" xmlns:p="http://schemas.microsoft.com/office/2006/metadata/properties" xmlns:ns1="http://schemas.microsoft.com/sharepoint/v3" xmlns:ns2="84679c1d-314a-4e8f-a574-c3d92bbe8f11" xmlns:ns3="e771ab56-0c5d-40e7-b080-2686d2b89623" xmlns:ns4="1847fdf8-f426-4e18-a35c-89a4dfabd7d2" targetNamespace="http://schemas.microsoft.com/office/2006/metadata/properties" ma:root="true" ma:fieldsID="c69e9ca8cfb124c6e555e5f47ff63789" ns1:_="" ns2:_="" ns3:_="" ns4:_="">
    <xsd:import namespace="http://schemas.microsoft.com/sharepoint/v3"/>
    <xsd:import namespace="84679c1d-314a-4e8f-a574-c3d92bbe8f11"/>
    <xsd:import namespace="e771ab56-0c5d-40e7-b080-2686d2b89623"/>
    <xsd:import namespace="1847fdf8-f426-4e18-a35c-89a4dfabd7d2"/>
    <xsd:element name="properties">
      <xsd:complexType>
        <xsd:sequence>
          <xsd:element name="documentManagement">
            <xsd:complexType>
              <xsd:all>
                <xsd:element ref="ns2:_dlc_DocId" minOccurs="0"/>
                <xsd:element ref="ns2:_dlc_DocIdUrl" minOccurs="0"/>
                <xsd:element ref="ns2:_dlc_DocIdPersistId" minOccurs="0"/>
                <xsd:element ref="ns2:i0fcfa2f0faf4638ad32e577f77f7728" minOccurs="0"/>
                <xsd:element ref="ns2:TaxCatchAll" minOccurs="0"/>
                <xsd:element ref="ns2:i4e26940f8924b21865e0507f1c539c3" minOccurs="0"/>
                <xsd:element ref="ns3:ShareHubID" minOccurs="0"/>
                <xsd:element ref="ns2:TaxKeywordTaxHTField" minOccurs="0"/>
                <xsd:element ref="ns1:PMCNotes" minOccurs="0"/>
                <xsd:element ref="ns4:lcf76f155ced4ddcb4097134ff3c332f" minOccurs="0"/>
                <xsd:element ref="ns4:MediaServiceMetadata" minOccurs="0"/>
                <xsd:element ref="ns4:MediaServiceFastMetadata" minOccurs="0"/>
                <xsd:element ref="ns4:MediaServiceSearchProperties" minOccurs="0"/>
                <xsd:element ref="ns4:MediaServiceDateTaken" minOccurs="0"/>
                <xsd:element ref="ns4:MediaServiceObjectDetectorVersions" minOccurs="0"/>
                <xsd:element ref="ns4:MediaServiceGenerationTime" minOccurs="0"/>
                <xsd:element ref="ns4:MediaServiceEventHashCode" minOccurs="0"/>
                <xsd:element ref="ns4:MediaServiceLocation" minOccurs="0"/>
                <xsd:element ref="ns4:MediaServiceOCR" minOccurs="0"/>
                <xsd:element ref="ns4:MediaLengthInSeconds" minOccurs="0"/>
                <xsd:element ref="ns4:_Flow_SignoffStatu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MCNotes" ma:index="19" nillable="true" ma:displayName="Comments" ma:default="" ma:internalName="Comments">
      <xsd:simpleType>
        <xsd:restriction base="dms:Note">
          <xsd:maxLength value="255"/>
        </xsd:restriction>
      </xsd:simpleType>
    </xsd:element>
    <xsd:element name="_ip_UnifiedCompliancePolicyProperties" ma:index="33" nillable="true" ma:displayName="Unified Compliance Policy Properties" ma:hidden="true" ma:internalName="_ip_UnifiedCompliancePolicyProperties">
      <xsd:simpleType>
        <xsd:restriction base="dms:Note"/>
      </xsd:simpleType>
    </xsd:element>
    <xsd:element name="_ip_UnifiedCompliancePolicyUIAction" ma:index="3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679c1d-314a-4e8f-a574-c3d92bbe8f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0fcfa2f0faf4638ad32e577f77f7728" ma:index="12" ma:taxonomy="true" ma:internalName="i0fcfa2f0faf4638ad32e577f77f7728" ma:taxonomyFieldName="SecurityClassification" ma:displayName="Security Classification" ma:default="4;#OFFICIAL|9e0ec9cb-4e7f-4d4a-bd32-1ee7525c6d87" ma:fieldId="{20fcfa2f-0faf-4638-ad32-e577f77f7728}" ma:sspId="b49bf62c-52d7-476d-9171-a76e6b3c1064" ma:termSetId="15567863-ae19-46a1-9475-3e196b77969e"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9f485e54-160b-459f-9f34-052d2a362fb2}" ma:internalName="TaxCatchAll" ma:showField="CatchAllData" ma:web="84679c1d-314a-4e8f-a574-c3d92bbe8f11">
      <xsd:complexType>
        <xsd:complexContent>
          <xsd:extension base="dms:MultiChoiceLookup">
            <xsd:sequence>
              <xsd:element name="Value" type="dms:Lookup" maxOccurs="unbounded" minOccurs="0" nillable="true"/>
            </xsd:sequence>
          </xsd:extension>
        </xsd:complexContent>
      </xsd:complexType>
    </xsd:element>
    <xsd:element name="i4e26940f8924b21865e0507f1c539c3" ma:index="15" nillable="true" ma:taxonomy="true" ma:internalName="i4e26940f8924b21865e0507f1c539c3" ma:taxonomyFieldName="InformationMarker" ma:displayName="Information Marker" ma:readOnly="false" ma:fieldId="{24e26940-f892-4b21-865e-0507f1c539c3}" ma:sspId="b49bf62c-52d7-476d-9171-a76e6b3c1064" ma:termSetId="0affb9f3-c46b-4e8a-8ea3-c3be657626a6" ma:anchorId="00000000-0000-0000-0000-000000000000" ma:open="fals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Enterprise Keywords" ma:fieldId="{23f27201-bee3-471e-b2e7-b64fd8b7ca38}" ma:taxonomyMulti="true" ma:sspId="b49bf62c-52d7-476d-9171-a76e6b3c1064"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71ab56-0c5d-40e7-b080-2686d2b89623" elementFormDefault="qualified">
    <xsd:import namespace="http://schemas.microsoft.com/office/2006/documentManagement/types"/>
    <xsd:import namespace="http://schemas.microsoft.com/office/infopath/2007/PartnerControls"/>
    <xsd:element name="ShareHubID" ma:index="16" nillable="true" ma:displayName="ShareHub ID" ma:description="" ma:indexed="true" ma:internalName="ShareHub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47fdf8-f426-4e18-a35c-89a4dfabd7d2"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49bf62c-52d7-476d-9171-a76e6b3c1064" ma:termSetId="09814cd3-568e-fe90-9814-8d621ff8fb84" ma:anchorId="fba54fb3-c3e1-fe81-a776-ca4b69148c4d" ma:open="true" ma:isKeyword="false">
      <xsd:complexType>
        <xsd:sequence>
          <xsd:element ref="pc:Terms" minOccurs="0" maxOccurs="1"/>
        </xsd:sequence>
      </xsd:complexType>
    </xsd:element>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DateTaken" ma:index="25" nillable="true" ma:displayName="MediaServiceDateTaken" ma:hidden="true" ma:indexed="true" ma:internalName="MediaServiceDateTake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Location" ma:index="29" nillable="true" ma:displayName="Location" ma:indexed="true" ma:internalName="MediaServiceLocation"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LengthInSeconds" ma:index="31" nillable="true" ma:displayName="MediaLengthInSeconds" ma:hidden="true" ma:internalName="MediaLengthInSeconds" ma:readOnly="true">
      <xsd:simpleType>
        <xsd:restriction base="dms:Unknown"/>
      </xsd:simpleType>
    </xsd:element>
    <xsd:element name="_Flow_SignoffStatus" ma:index="32"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i0fcfa2f0faf4638ad32e577f77f7728 xmlns="84679c1d-314a-4e8f-a574-c3d92bbe8f11">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9e0ec9cb-4e7f-4d4a-bd32-1ee7525c6d87</TermId>
        </TermInfo>
      </Terms>
    </i0fcfa2f0faf4638ad32e577f77f7728>
    <_ip_UnifiedCompliancePolicyUIAction xmlns="http://schemas.microsoft.com/sharepoint/v3" xsi:nil="true"/>
    <TaxKeywordTaxHTField xmlns="84679c1d-314a-4e8f-a574-c3d92bbe8f11">
      <Terms xmlns="http://schemas.microsoft.com/office/infopath/2007/PartnerControls"/>
    </TaxKeywordTaxHTField>
    <lcf76f155ced4ddcb4097134ff3c332f xmlns="1847fdf8-f426-4e18-a35c-89a4dfabd7d2">
      <Terms xmlns="http://schemas.microsoft.com/office/infopath/2007/PartnerControls"/>
    </lcf76f155ced4ddcb4097134ff3c332f>
    <i4e26940f8924b21865e0507f1c539c3 xmlns="84679c1d-314a-4e8f-a574-c3d92bbe8f11">
      <Terms xmlns="http://schemas.microsoft.com/office/infopath/2007/PartnerControls"/>
    </i4e26940f8924b21865e0507f1c539c3>
    <_Flow_SignoffStatus xmlns="1847fdf8-f426-4e18-a35c-89a4dfabd7d2" xsi:nil="true"/>
    <ShareHubID xmlns="e771ab56-0c5d-40e7-b080-2686d2b89623" xsi:nil="true"/>
    <_ip_UnifiedCompliancePolicyProperties xmlns="http://schemas.microsoft.com/sharepoint/v3" xsi:nil="true"/>
    <PMCNotes xmlns="http://schemas.microsoft.com/sharepoint/v3" xsi:nil="true"/>
    <TaxCatchAll xmlns="84679c1d-314a-4e8f-a574-c3d92bbe8f11">
      <Value>4</Value>
    </TaxCatchAll>
    <_dlc_DocId xmlns="84679c1d-314a-4e8f-a574-c3d92bbe8f11">NIAAdoc-1424759053-22172</_dlc_DocId>
    <_dlc_DocIdUrl xmlns="84679c1d-314a-4e8f-a574-c3d92bbe8f11">
      <Url>https://indcld.sharepoint.com/sites/niaa-ulpae/_layouts/15/DocIdRedir.aspx?ID=NIAAdoc-1424759053-22172</Url>
      <Description>NIAAdoc-1424759053-22172</Description>
    </_dlc_DocIdUrl>
  </documentManagement>
</p:properties>
</file>

<file path=customXml/itemProps1.xml><?xml version="1.0" encoding="utf-8"?>
<ds:datastoreItem xmlns:ds="http://schemas.openxmlformats.org/officeDocument/2006/customXml" ds:itemID="{BD5DB6B7-270E-485F-A791-1F5ED054318E}">
  <ds:schemaRefs>
    <ds:schemaRef ds:uri="http://schemas.microsoft.com/sharepoint/v3/contenttype/forms"/>
  </ds:schemaRefs>
</ds:datastoreItem>
</file>

<file path=customXml/itemProps2.xml><?xml version="1.0" encoding="utf-8"?>
<ds:datastoreItem xmlns:ds="http://schemas.openxmlformats.org/officeDocument/2006/customXml" ds:itemID="{E02A8D44-22FD-4CC1-BAA9-D586BA28AD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679c1d-314a-4e8f-a574-c3d92bbe8f11"/>
    <ds:schemaRef ds:uri="e771ab56-0c5d-40e7-b080-2686d2b89623"/>
    <ds:schemaRef ds:uri="1847fdf8-f426-4e18-a35c-89a4dfabd7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3DBFAC-2C1E-432E-83E5-447E76A872D2}">
  <ds:schemaRefs>
    <ds:schemaRef ds:uri="http://schemas.microsoft.com/sharepoint/events"/>
  </ds:schemaRefs>
</ds:datastoreItem>
</file>

<file path=customXml/itemProps4.xml><?xml version="1.0" encoding="utf-8"?>
<ds:datastoreItem xmlns:ds="http://schemas.openxmlformats.org/officeDocument/2006/customXml" ds:itemID="{B4697E96-360F-44CE-BE0B-0FDB06DB0329}">
  <ds:schemaRefs>
    <ds:schemaRef ds:uri="http://purl.org/dc/dcmitype/"/>
    <ds:schemaRef ds:uri="http://schemas.microsoft.com/office/infopath/2007/PartnerControls"/>
    <ds:schemaRef ds:uri="http://purl.org/dc/terms/"/>
    <ds:schemaRef ds:uri="http://purl.org/dc/elements/1.1/"/>
    <ds:schemaRef ds:uri="e771ab56-0c5d-40e7-b080-2686d2b89623"/>
    <ds:schemaRef ds:uri="http://schemas.microsoft.com/office/2006/documentManagement/types"/>
    <ds:schemaRef ds:uri="http://schemas.openxmlformats.org/package/2006/metadata/core-properties"/>
    <ds:schemaRef ds:uri="http://schemas.microsoft.com/office/2006/metadata/properties"/>
    <ds:schemaRef ds:uri="1847fdf8-f426-4e18-a35c-89a4dfabd7d2"/>
    <ds:schemaRef ds:uri="84679c1d-314a-4e8f-a574-c3d92bbe8f11"/>
    <ds:schemaRef ds:uri="http://schemas.microsoft.com/sharepoint/v3"/>
    <ds:schemaRef ds:uri="http://www.w3.org/XML/1998/namespace"/>
  </ds:schemaRefs>
</ds:datastoreItem>
</file>

<file path=docMetadata/LabelInfo.xml><?xml version="1.0" encoding="utf-8"?>
<clbl:labelList xmlns:clbl="http://schemas.microsoft.com/office/2020/mipLabelMetadata">
  <clbl:label id="{c1b6f4da-6f5a-4ad4-ae79-c01bdd3395d0}" enabled="1" method="Privileged" siteId="{b3712af2-6728-4e11-bcea-c85236845f55}" removed="0"/>
</clbl:labelList>
</file>

<file path=docProps/app.xml><?xml version="1.0" encoding="utf-8"?>
<Properties xmlns="http://schemas.openxmlformats.org/officeDocument/2006/extended-properties" xmlns:vt="http://schemas.openxmlformats.org/officeDocument/2006/docPropsVTypes">
  <Template>PowerPoint - 16x9 - Orange</Template>
  <TotalTime>6989</TotalTime>
  <Words>1396</Words>
  <Application>Microsoft Office PowerPoint</Application>
  <PresentationFormat>Widescreen</PresentationFormat>
  <Paragraphs>158</Paragraphs>
  <Slides>17</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-apple-system</vt:lpstr>
      <vt:lpstr>ARIAL</vt:lpstr>
      <vt:lpstr>ARIAL</vt:lpstr>
      <vt:lpstr>Calibri</vt:lpstr>
      <vt:lpstr>Calibri Light</vt:lpstr>
      <vt:lpstr>Century Gothic</vt:lpstr>
      <vt:lpstr>Helvetica Neue</vt:lpstr>
      <vt:lpstr>NIAA Orange Theme</vt:lpstr>
      <vt:lpstr>NIAA Tan Theme</vt:lpstr>
      <vt:lpstr>NIAA Teal Theme</vt:lpstr>
      <vt:lpstr>NIAA Dark Blue Theme</vt:lpstr>
      <vt:lpstr> Presentation to Ranger Groups  Indigenous Rangers Program   Expansion Round 1</vt:lpstr>
      <vt:lpstr>Today’s presentation </vt:lpstr>
      <vt:lpstr>What is a grant?</vt:lpstr>
      <vt:lpstr>PowerPoint Presentation</vt:lpstr>
      <vt:lpstr>What are the key documents and why?</vt:lpstr>
      <vt:lpstr>PowerPoint Presentation</vt:lpstr>
      <vt:lpstr>PowerPoint Presentation</vt:lpstr>
      <vt:lpstr>Head Agreement</vt:lpstr>
      <vt:lpstr>PowerPoint Presentation</vt:lpstr>
      <vt:lpstr>PowerPoint Presentation</vt:lpstr>
      <vt:lpstr>PowerPoint Presentation</vt:lpstr>
      <vt:lpstr>PowerPoint Presentation</vt:lpstr>
      <vt:lpstr>Key parts – Project Schedule</vt:lpstr>
      <vt:lpstr>Head Agreements, Project Schedules, MOUs</vt:lpstr>
      <vt:lpstr>How can you change an agreement?</vt:lpstr>
      <vt:lpstr>Privacy 101: Personal Information and APPs</vt:lpstr>
      <vt:lpstr>Important resources</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Heading</dc:title>
  <dc:creator>Legal Services Branch</dc:creator>
  <cp:keywords/>
  <dc:description/>
  <cp:lastModifiedBy>Jessica HAZEL</cp:lastModifiedBy>
  <cp:revision>125</cp:revision>
  <dcterms:created xsi:type="dcterms:W3CDTF">2023-09-19T23:41:15Z</dcterms:created>
  <dcterms:modified xsi:type="dcterms:W3CDTF">2025-04-02T00:46:26Z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0x010100E19E4B081968344B8C7CEDF0164BCEAC</vt:lpwstr>
  </property>
  <property fmtid="{D5CDD505-2E9C-101B-9397-08002B2CF9AE}" pid="3" name="HPRMSecurityLevel">
    <vt:lpwstr>57;#OFFICIAL|11463c70-78df-4e3b-b0ff-f66cd3cb26ec</vt:lpwstr>
  </property>
  <property fmtid="{D5CDD505-2E9C-101B-9397-08002B2CF9AE}" pid="4" name="ESearchTags">
    <vt:lpwstr/>
  </property>
  <property fmtid="{D5CDD505-2E9C-101B-9397-08002B2CF9AE}" pid="5" name="PMC.ESearch.TagGeneratedTime">
    <vt:lpwstr>2020-02-28T18:01:27</vt:lpwstr>
  </property>
  <property fmtid="{D5CDD505-2E9C-101B-9397-08002B2CF9AE}" pid="6" name="HPRMSecurityCaveat">
    <vt:lpwstr/>
  </property>
  <property fmtid="{D5CDD505-2E9C-101B-9397-08002B2CF9AE}" pid="7" name="Order">
    <vt:r8>3500</vt:r8>
  </property>
  <property fmtid="{D5CDD505-2E9C-101B-9397-08002B2CF9AE}" pid="8" name="vti_imgdate">
    <vt:lpwstr/>
  </property>
  <property fmtid="{D5CDD505-2E9C-101B-9397-08002B2CF9AE}" pid="9" name="TaxKeyword">
    <vt:lpwstr/>
  </property>
  <property fmtid="{D5CDD505-2E9C-101B-9397-08002B2CF9AE}" pid="10" name="TemplateUrl">
    <vt:lpwstr/>
  </property>
  <property fmtid="{D5CDD505-2E9C-101B-9397-08002B2CF9AE}" pid="11" name="FunctionalArea_Note">
    <vt:lpwstr/>
  </property>
  <property fmtid="{D5CDD505-2E9C-101B-9397-08002B2CF9AE}" pid="12" name="FunctionalArea">
    <vt:lpwstr/>
  </property>
  <property fmtid="{D5CDD505-2E9C-101B-9397-08002B2CF9AE}" pid="13" name="PublishingContactEmail">
    <vt:lpwstr/>
  </property>
  <property fmtid="{D5CDD505-2E9C-101B-9397-08002B2CF9AE}" pid="14" name="xd_Signature">
    <vt:bool>false</vt:bool>
  </property>
  <property fmtid="{D5CDD505-2E9C-101B-9397-08002B2CF9AE}" pid="15" name="xd_ProgID">
    <vt:lpwstr/>
  </property>
  <property fmtid="{D5CDD505-2E9C-101B-9397-08002B2CF9AE}" pid="16" name="TaxCatchAll">
    <vt:lpwstr/>
  </property>
  <property fmtid="{D5CDD505-2E9C-101B-9397-08002B2CF9AE}" pid="17" name="TaxKeywordTaxHTField">
    <vt:lpwstr/>
  </property>
  <property fmtid="{D5CDD505-2E9C-101B-9397-08002B2CF9AE}" pid="18" name="ClassificationContentMarkingFooterLocations">
    <vt:lpwstr>NIAA Orange Theme:10\NIAA Tan Theme:10\NIAA Teal Theme:10\NIAA Dark Blue Theme:10</vt:lpwstr>
  </property>
  <property fmtid="{D5CDD505-2E9C-101B-9397-08002B2CF9AE}" pid="19" name="ClassificationContentMarkingFooterText">
    <vt:lpwstr>OFFICIAL</vt:lpwstr>
  </property>
  <property fmtid="{D5CDD505-2E9C-101B-9397-08002B2CF9AE}" pid="20" name="ClassificationContentMarkingHeaderLocations">
    <vt:lpwstr>NIAA Orange Theme:9\NIAA Tan Theme:9\NIAA Teal Theme:9\NIAA Dark Blue Theme:9</vt:lpwstr>
  </property>
  <property fmtid="{D5CDD505-2E9C-101B-9397-08002B2CF9AE}" pid="21" name="ClassificationContentMarkingHeaderText">
    <vt:lpwstr>OFFICIAL</vt:lpwstr>
  </property>
  <property fmtid="{D5CDD505-2E9C-101B-9397-08002B2CF9AE}" pid="22" name="SecurityClassification">
    <vt:lpwstr>4;#OFFICIAL|9e0ec9cb-4e7f-4d4a-bd32-1ee7525c6d87</vt:lpwstr>
  </property>
  <property fmtid="{D5CDD505-2E9C-101B-9397-08002B2CF9AE}" pid="23" name="_dlc_DocIdItemGuid">
    <vt:lpwstr>18bcee50-3ea4-4cb1-bc9a-0ef08e7ab6dd</vt:lpwstr>
  </property>
  <property fmtid="{D5CDD505-2E9C-101B-9397-08002B2CF9AE}" pid="24" name="MediaServiceImageTags">
    <vt:lpwstr/>
  </property>
  <property fmtid="{D5CDD505-2E9C-101B-9397-08002B2CF9AE}" pid="25" name="InformationMarker">
    <vt:lpwstr/>
  </property>
</Properties>
</file>